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69" r:id="rId3"/>
    <p:sldId id="370" r:id="rId4"/>
    <p:sldId id="371" r:id="rId5"/>
    <p:sldId id="372" r:id="rId6"/>
    <p:sldId id="3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700C4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5" autoAdjust="0"/>
    <p:restoredTop sz="94674" autoAdjust="0"/>
  </p:normalViewPr>
  <p:slideViewPr>
    <p:cSldViewPr>
      <p:cViewPr varScale="1">
        <p:scale>
          <a:sx n="70" d="100"/>
          <a:sy n="70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487C03-AA77-43DF-AEBB-227481C1E698}">
      <dgm:prSet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r" rtl="0"/>
          <a:endParaRPr lang="en-US" b="1" dirty="0">
            <a:solidFill>
              <a:srgbClr val="FF0000"/>
            </a:solidFill>
          </a:endParaRPr>
        </a:p>
      </dgm:t>
    </dgm:pt>
    <dgm:pt modelId="{E0F1705C-D704-45EA-BC42-BA12C61DDB56}" type="parTrans" cxnId="{FFE8E41F-7E8B-4E30-9FB4-2EB40938534C}">
      <dgm:prSet/>
      <dgm:spPr/>
      <dgm:t>
        <a:bodyPr/>
        <a:lstStyle/>
        <a:p>
          <a:endParaRPr lang="en-US"/>
        </a:p>
      </dgm:t>
    </dgm:pt>
    <dgm:pt modelId="{B25EF037-C99F-45D9-AA43-F67606BA2148}" type="sibTrans" cxnId="{FFE8E41F-7E8B-4E30-9FB4-2EB40938534C}">
      <dgm:prSet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  <dgm:pt modelId="{E0E1FA8E-E62E-4EAC-B53A-6822CFDA2C43}" type="pres">
      <dgm:prSet presAssocID="{E6487C03-AA77-43DF-AEBB-227481C1E698}" presName="comp" presStyleCnt="0"/>
      <dgm:spPr/>
    </dgm:pt>
    <dgm:pt modelId="{B4FE2F8C-8DF2-48AB-9013-F9E6B0EF2BA2}" type="pres">
      <dgm:prSet presAssocID="{E6487C03-AA77-43DF-AEBB-227481C1E698}" presName="box" presStyleLbl="node1" presStyleIdx="0" presStyleCnt="1" custLinFactNeighborX="-980"/>
      <dgm:spPr/>
    </dgm:pt>
    <dgm:pt modelId="{31482611-EE45-4AD0-97ED-B8B8055BFE95}" type="pres">
      <dgm:prSet presAssocID="{E6487C03-AA77-43DF-AEBB-227481C1E698}" presName="img" presStyleLbl="fgImgPlace1" presStyleIdx="0" presStyleCnt="1" custScaleX="125302" custScaleY="108384" custLinFactNeighborX="1514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24E9A622-55EA-4538-B01C-F6A83A5C1DBA}" type="pres">
      <dgm:prSet presAssocID="{E6487C03-AA77-43DF-AEBB-227481C1E698}" presName="text" presStyleLbl="node1" presStyleIdx="0" presStyleCnt="1">
        <dgm:presLayoutVars>
          <dgm:bulletEnabled val="1"/>
        </dgm:presLayoutVars>
      </dgm:prSet>
      <dgm:spPr/>
    </dgm:pt>
  </dgm:ptLst>
  <dgm:cxnLst>
    <dgm:cxn modelId="{5714691A-FD40-417D-A9A0-A4599363B68F}" type="presOf" srcId="{E6487C03-AA77-43DF-AEBB-227481C1E698}" destId="{24E9A622-55EA-4538-B01C-F6A83A5C1DBA}" srcOrd="1" destOrd="0" presId="urn:microsoft.com/office/officeart/2005/8/layout/vList4#1"/>
    <dgm:cxn modelId="{FFE8E41F-7E8B-4E30-9FB4-2EB40938534C}" srcId="{0EE706A7-F6C3-4CD6-9184-E2F6921DA9BB}" destId="{E6487C03-AA77-43DF-AEBB-227481C1E698}" srcOrd="0" destOrd="0" parTransId="{E0F1705C-D704-45EA-BC42-BA12C61DDB56}" sibTransId="{B25EF037-C99F-45D9-AA43-F67606BA2148}"/>
    <dgm:cxn modelId="{1CD19E78-C7DB-44C6-B48F-E0162CA6956E}" type="presOf" srcId="{0EE706A7-F6C3-4CD6-9184-E2F6921DA9BB}" destId="{A90EBA1D-0DF5-42FD-AD48-0D65FC51AF76}" srcOrd="0" destOrd="0" presId="urn:microsoft.com/office/officeart/2005/8/layout/vList4#1"/>
    <dgm:cxn modelId="{433E0FDD-0EC2-4A1F-8617-6A97EF3F8F6D}" type="presOf" srcId="{E6487C03-AA77-43DF-AEBB-227481C1E698}" destId="{B4FE2F8C-8DF2-48AB-9013-F9E6B0EF2BA2}" srcOrd="0" destOrd="0" presId="urn:microsoft.com/office/officeart/2005/8/layout/vList4#1"/>
    <dgm:cxn modelId="{2E58343D-067E-4F4A-B49F-A2998F42795D}" type="presParOf" srcId="{A90EBA1D-0DF5-42FD-AD48-0D65FC51AF76}" destId="{E0E1FA8E-E62E-4EAC-B53A-6822CFDA2C43}" srcOrd="0" destOrd="0" presId="urn:microsoft.com/office/officeart/2005/8/layout/vList4#1"/>
    <dgm:cxn modelId="{6F5426C8-CF84-43E1-BA73-EE93D97E2C8F}" type="presParOf" srcId="{E0E1FA8E-E62E-4EAC-B53A-6822CFDA2C43}" destId="{B4FE2F8C-8DF2-48AB-9013-F9E6B0EF2BA2}" srcOrd="0" destOrd="0" presId="urn:microsoft.com/office/officeart/2005/8/layout/vList4#1"/>
    <dgm:cxn modelId="{C41DB46C-D553-44C7-A3AC-D7F450212BC6}" type="presParOf" srcId="{E0E1FA8E-E62E-4EAC-B53A-6822CFDA2C43}" destId="{31482611-EE45-4AD0-97ED-B8B8055BFE95}" srcOrd="1" destOrd="0" presId="urn:microsoft.com/office/officeart/2005/8/layout/vList4#1"/>
    <dgm:cxn modelId="{9EA80A21-38DB-4FF7-8EE8-7C30742C374F}" type="presParOf" srcId="{E0E1FA8E-E62E-4EAC-B53A-6822CFDA2C43}" destId="{24E9A622-55EA-4538-B01C-F6A83A5C1DB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C5B6A1-04FB-4B3C-A973-5BFEAE211C6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D1210A-6B08-40A8-89B2-8D2E78DB19CB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rtl="0"/>
          <a:r>
            <a:rPr lang="vi-VN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NGUYỄN HỒNG QUÂN</a:t>
          </a:r>
          <a:r>
            <a: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 </a:t>
          </a:r>
        </a:p>
      </dgm:t>
    </dgm:pt>
    <dgm:pt modelId="{62869656-E752-4E48-969D-655522624A27}" type="parTrans" cxnId="{C13A0657-C920-4457-9F25-F280DDFF80A5}">
      <dgm:prSet/>
      <dgm:spPr/>
      <dgm:t>
        <a:bodyPr/>
        <a:lstStyle/>
        <a:p>
          <a:endParaRPr lang="en-US"/>
        </a:p>
      </dgm:t>
    </dgm:pt>
    <dgm:pt modelId="{CA67E99C-31F9-4363-BB92-AE31D34503E9}" type="sibTrans" cxnId="{C13A0657-C920-4457-9F25-F280DDFF80A5}">
      <dgm:prSet/>
      <dgm:spPr/>
      <dgm:t>
        <a:bodyPr/>
        <a:lstStyle/>
        <a:p>
          <a:endParaRPr lang="en-US"/>
        </a:p>
      </dgm:t>
    </dgm:pt>
    <dgm:pt modelId="{8780B790-26EC-44BF-BB27-7D7FB8C8B5EF}">
      <dgm:prSet/>
      <dgm:spPr/>
      <dgm:t>
        <a:bodyPr/>
        <a:lstStyle/>
        <a:p>
          <a:pPr rtl="0"/>
          <a:r>
            <a:rPr lang="vi-VN" b="1" i="0" baseline="0" dirty="0" err="1"/>
            <a:t>Tình</a:t>
          </a:r>
          <a:r>
            <a:rPr lang="vi-VN" b="1" i="0" baseline="0" dirty="0"/>
            <a:t> </a:t>
          </a:r>
          <a:r>
            <a:rPr lang="vi-VN" b="1" i="0" baseline="0" dirty="0" err="1"/>
            <a:t>nguyện</a:t>
          </a:r>
          <a:r>
            <a:rPr lang="vi-VN" b="1" i="0" baseline="0" dirty="0"/>
            <a:t> viên </a:t>
          </a:r>
          <a:r>
            <a:rPr lang="vi-VN" b="1" i="0" baseline="0" dirty="0" err="1"/>
            <a:t>bảo</a:t>
          </a:r>
          <a:r>
            <a:rPr lang="vi-VN" b="1" i="0" baseline="0" dirty="0"/>
            <a:t> </a:t>
          </a:r>
          <a:r>
            <a:rPr lang="vi-VN" b="1" i="0" baseline="0" dirty="0" err="1"/>
            <a:t>tồn</a:t>
          </a:r>
          <a:r>
            <a:rPr lang="vi-VN" b="1" i="0" baseline="0" dirty="0"/>
            <a:t> </a:t>
          </a:r>
          <a:r>
            <a:rPr lang="vi-VN" b="1" i="0" baseline="0" dirty="0" err="1"/>
            <a:t>Rùa</a:t>
          </a:r>
          <a:r>
            <a:rPr lang="vi-VN" b="1" i="0" baseline="0" dirty="0"/>
            <a:t> </a:t>
          </a:r>
          <a:r>
            <a:rPr lang="vi-VN" b="1" i="0" baseline="0" dirty="0" err="1"/>
            <a:t>biển</a:t>
          </a:r>
          <a:endParaRPr lang="en-US" b="1" i="0" baseline="0" dirty="0"/>
        </a:p>
      </dgm:t>
    </dgm:pt>
    <dgm:pt modelId="{F11D41F6-E23F-4B65-91C9-832BEFD4FB5D}" type="parTrans" cxnId="{88E0205F-B6A7-48E5-8028-F0E97C28B90A}">
      <dgm:prSet/>
      <dgm:spPr/>
      <dgm:t>
        <a:bodyPr/>
        <a:lstStyle/>
        <a:p>
          <a:endParaRPr lang="en-US"/>
        </a:p>
      </dgm:t>
    </dgm:pt>
    <dgm:pt modelId="{B6613618-6453-496C-A903-EE6BEFF8D2A8}" type="sibTrans" cxnId="{88E0205F-B6A7-48E5-8028-F0E97C28B90A}">
      <dgm:prSet/>
      <dgm:spPr/>
      <dgm:t>
        <a:bodyPr/>
        <a:lstStyle/>
        <a:p>
          <a:endParaRPr lang="en-US"/>
        </a:p>
      </dgm:t>
    </dgm:pt>
    <dgm:pt modelId="{4C08A09F-FACE-4516-95EB-60F8974AE2A4}" type="pres">
      <dgm:prSet presAssocID="{99C5B6A1-04FB-4B3C-A973-5BFEAE211C6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BC44D94-2C2F-4BC9-B7AC-FDA22602CC1D}" type="pres">
      <dgm:prSet presAssocID="{EAD1210A-6B08-40A8-89B2-8D2E78DB19CB}" presName="circle1" presStyleLbl="node1" presStyleIdx="0" presStyleCnt="2"/>
      <dgm:spPr/>
    </dgm:pt>
    <dgm:pt modelId="{09E68526-6C8F-4D73-8D6C-B5628CC457F1}" type="pres">
      <dgm:prSet presAssocID="{EAD1210A-6B08-40A8-89B2-8D2E78DB19CB}" presName="space" presStyleCnt="0"/>
      <dgm:spPr/>
    </dgm:pt>
    <dgm:pt modelId="{6E130569-0618-4CB4-98F0-8E33B1B562ED}" type="pres">
      <dgm:prSet presAssocID="{EAD1210A-6B08-40A8-89B2-8D2E78DB19CB}" presName="rect1" presStyleLbl="alignAcc1" presStyleIdx="0" presStyleCnt="2" custLinFactNeighborY="943"/>
      <dgm:spPr/>
    </dgm:pt>
    <dgm:pt modelId="{97020966-2C66-4F10-97FA-9AE6A65D85A6}" type="pres">
      <dgm:prSet presAssocID="{8780B790-26EC-44BF-BB27-7D7FB8C8B5EF}" presName="vertSpace2" presStyleLbl="node1" presStyleIdx="0" presStyleCnt="2"/>
      <dgm:spPr/>
    </dgm:pt>
    <dgm:pt modelId="{C57FF26A-12E6-4015-9C53-3CDDF2B5D6E5}" type="pres">
      <dgm:prSet presAssocID="{8780B790-26EC-44BF-BB27-7D7FB8C8B5EF}" presName="circle2" presStyleLbl="node1" presStyleIdx="1" presStyleCnt="2"/>
      <dgm:spPr/>
    </dgm:pt>
    <dgm:pt modelId="{2F196884-ED93-44FD-B4F7-F424024E9F04}" type="pres">
      <dgm:prSet presAssocID="{8780B790-26EC-44BF-BB27-7D7FB8C8B5EF}" presName="rect2" presStyleLbl="alignAcc1" presStyleIdx="1" presStyleCnt="2"/>
      <dgm:spPr/>
    </dgm:pt>
    <dgm:pt modelId="{78797B4F-63D9-4FBE-8C64-D151DDF3FEDC}" type="pres">
      <dgm:prSet presAssocID="{EAD1210A-6B08-40A8-89B2-8D2E78DB19CB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7960E4DD-022F-4D5F-8093-ED4638D473AD}" type="pres">
      <dgm:prSet presAssocID="{8780B790-26EC-44BF-BB27-7D7FB8C8B5EF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88E0205F-B6A7-48E5-8028-F0E97C28B90A}" srcId="{99C5B6A1-04FB-4B3C-A973-5BFEAE211C67}" destId="{8780B790-26EC-44BF-BB27-7D7FB8C8B5EF}" srcOrd="1" destOrd="0" parTransId="{F11D41F6-E23F-4B65-91C9-832BEFD4FB5D}" sibTransId="{B6613618-6453-496C-A903-EE6BEFF8D2A8}"/>
    <dgm:cxn modelId="{AC4F2D48-6F21-4CC8-8963-278592F323C6}" type="presOf" srcId="{8780B790-26EC-44BF-BB27-7D7FB8C8B5EF}" destId="{2F196884-ED93-44FD-B4F7-F424024E9F04}" srcOrd="0" destOrd="0" presId="urn:microsoft.com/office/officeart/2005/8/layout/target3"/>
    <dgm:cxn modelId="{951C0A6A-50DB-48D9-B849-B754041CFEC6}" type="presOf" srcId="{EAD1210A-6B08-40A8-89B2-8D2E78DB19CB}" destId="{78797B4F-63D9-4FBE-8C64-D151DDF3FEDC}" srcOrd="1" destOrd="0" presId="urn:microsoft.com/office/officeart/2005/8/layout/target3"/>
    <dgm:cxn modelId="{4EA59B4B-56DF-464A-AD8F-38FE9F546C48}" type="presOf" srcId="{8780B790-26EC-44BF-BB27-7D7FB8C8B5EF}" destId="{7960E4DD-022F-4D5F-8093-ED4638D473AD}" srcOrd="1" destOrd="0" presId="urn:microsoft.com/office/officeart/2005/8/layout/target3"/>
    <dgm:cxn modelId="{EE20CF52-B84A-4FB2-BCCA-5BB5B3FE5021}" type="presOf" srcId="{EAD1210A-6B08-40A8-89B2-8D2E78DB19CB}" destId="{6E130569-0618-4CB4-98F0-8E33B1B562ED}" srcOrd="0" destOrd="0" presId="urn:microsoft.com/office/officeart/2005/8/layout/target3"/>
    <dgm:cxn modelId="{C13A0657-C920-4457-9F25-F280DDFF80A5}" srcId="{99C5B6A1-04FB-4B3C-A973-5BFEAE211C67}" destId="{EAD1210A-6B08-40A8-89B2-8D2E78DB19CB}" srcOrd="0" destOrd="0" parTransId="{62869656-E752-4E48-969D-655522624A27}" sibTransId="{CA67E99C-31F9-4363-BB92-AE31D34503E9}"/>
    <dgm:cxn modelId="{C2E339F4-E5C8-4A06-96A0-C9F5950B727F}" type="presOf" srcId="{99C5B6A1-04FB-4B3C-A973-5BFEAE211C67}" destId="{4C08A09F-FACE-4516-95EB-60F8974AE2A4}" srcOrd="0" destOrd="0" presId="urn:microsoft.com/office/officeart/2005/8/layout/target3"/>
    <dgm:cxn modelId="{FD8BD146-2415-4C19-90DE-585AA7440722}" type="presParOf" srcId="{4C08A09F-FACE-4516-95EB-60F8974AE2A4}" destId="{DBC44D94-2C2F-4BC9-B7AC-FDA22602CC1D}" srcOrd="0" destOrd="0" presId="urn:microsoft.com/office/officeart/2005/8/layout/target3"/>
    <dgm:cxn modelId="{CCBA4200-97D7-4261-8EE7-13893AB3AE80}" type="presParOf" srcId="{4C08A09F-FACE-4516-95EB-60F8974AE2A4}" destId="{09E68526-6C8F-4D73-8D6C-B5628CC457F1}" srcOrd="1" destOrd="0" presId="urn:microsoft.com/office/officeart/2005/8/layout/target3"/>
    <dgm:cxn modelId="{F79ACCFA-20B4-47EC-BC9F-1441D4EFEA1E}" type="presParOf" srcId="{4C08A09F-FACE-4516-95EB-60F8974AE2A4}" destId="{6E130569-0618-4CB4-98F0-8E33B1B562ED}" srcOrd="2" destOrd="0" presId="urn:microsoft.com/office/officeart/2005/8/layout/target3"/>
    <dgm:cxn modelId="{9F08B270-F945-423D-A2D6-43208B476975}" type="presParOf" srcId="{4C08A09F-FACE-4516-95EB-60F8974AE2A4}" destId="{97020966-2C66-4F10-97FA-9AE6A65D85A6}" srcOrd="3" destOrd="0" presId="urn:microsoft.com/office/officeart/2005/8/layout/target3"/>
    <dgm:cxn modelId="{85769291-B52C-49FB-A167-88B0874C865F}" type="presParOf" srcId="{4C08A09F-FACE-4516-95EB-60F8974AE2A4}" destId="{C57FF26A-12E6-4015-9C53-3CDDF2B5D6E5}" srcOrd="4" destOrd="0" presId="urn:microsoft.com/office/officeart/2005/8/layout/target3"/>
    <dgm:cxn modelId="{26FE61BD-4EC0-41B2-9853-DFC030A35999}" type="presParOf" srcId="{4C08A09F-FACE-4516-95EB-60F8974AE2A4}" destId="{2F196884-ED93-44FD-B4F7-F424024E9F04}" srcOrd="5" destOrd="0" presId="urn:microsoft.com/office/officeart/2005/8/layout/target3"/>
    <dgm:cxn modelId="{30467A7C-3852-4C34-8D0C-314704D5061A}" type="presParOf" srcId="{4C08A09F-FACE-4516-95EB-60F8974AE2A4}" destId="{78797B4F-63D9-4FBE-8C64-D151DDF3FEDC}" srcOrd="6" destOrd="0" presId="urn:microsoft.com/office/officeart/2005/8/layout/target3"/>
    <dgm:cxn modelId="{FE2F3A22-3F44-46AC-8EF0-03E067DC741A}" type="presParOf" srcId="{4C08A09F-FACE-4516-95EB-60F8974AE2A4}" destId="{7960E4DD-022F-4D5F-8093-ED4638D473AD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E706A7-F6C3-4CD6-9184-E2F6921DA9B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EBA1D-0DF5-42FD-AD48-0D65FC51AF76}" type="pres">
      <dgm:prSet presAssocID="{0EE706A7-F6C3-4CD6-9184-E2F6921DA9BB}" presName="linear" presStyleCnt="0">
        <dgm:presLayoutVars>
          <dgm:dir/>
          <dgm:resizeHandles val="exact"/>
        </dgm:presLayoutVars>
      </dgm:prSet>
      <dgm:spPr/>
    </dgm:pt>
  </dgm:ptLst>
  <dgm:cxnLst>
    <dgm:cxn modelId="{1CD19E78-C7DB-44C6-B48F-E0162CA6956E}" type="presOf" srcId="{0EE706A7-F6C3-4CD6-9184-E2F6921DA9BB}" destId="{A90EBA1D-0DF5-42FD-AD48-0D65FC51AF76}" srcOrd="0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E2F8C-8DF2-48AB-9013-F9E6B0EF2BA2}">
      <dsp:nvSpPr>
        <dsp:cNvPr id="0" name=""/>
        <dsp:cNvSpPr/>
      </dsp:nvSpPr>
      <dsp:spPr>
        <a:xfrm>
          <a:off x="0" y="0"/>
          <a:ext cx="7772400" cy="1468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kern="1200" dirty="0">
            <a:solidFill>
              <a:srgbClr val="FF0000"/>
            </a:solidFill>
          </a:endParaRPr>
        </a:p>
      </dsp:txBody>
      <dsp:txXfrm>
        <a:off x="1701338" y="0"/>
        <a:ext cx="6071061" cy="1468589"/>
      </dsp:txXfrm>
    </dsp:sp>
    <dsp:sp modelId="{31482611-EE45-4AD0-97ED-B8B8055BFE95}">
      <dsp:nvSpPr>
        <dsp:cNvPr id="0" name=""/>
        <dsp:cNvSpPr/>
      </dsp:nvSpPr>
      <dsp:spPr>
        <a:xfrm>
          <a:off x="210557" y="97608"/>
          <a:ext cx="1947794" cy="127337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44D94-2C2F-4BC9-B7AC-FDA22602CC1D}">
      <dsp:nvSpPr>
        <dsp:cNvPr id="0" name=""/>
        <dsp:cNvSpPr/>
      </dsp:nvSpPr>
      <dsp:spPr>
        <a:xfrm>
          <a:off x="0" y="0"/>
          <a:ext cx="1428168" cy="1428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30569-0618-4CB4-98F0-8E33B1B562ED}">
      <dsp:nvSpPr>
        <dsp:cNvPr id="0" name=""/>
        <dsp:cNvSpPr/>
      </dsp:nvSpPr>
      <dsp:spPr>
        <a:xfrm>
          <a:off x="714084" y="0"/>
          <a:ext cx="6268411" cy="1428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kern="1200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NGUYỄN HỒNG QUÂN</a:t>
          </a:r>
          <a:r>
            <a:rPr lang="en-US" sz="2800" b="1" kern="1200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 </a:t>
          </a:r>
        </a:p>
      </dsp:txBody>
      <dsp:txXfrm>
        <a:off x="714084" y="0"/>
        <a:ext cx="6268411" cy="678380"/>
      </dsp:txXfrm>
    </dsp:sp>
    <dsp:sp modelId="{C57FF26A-12E6-4015-9C53-3CDDF2B5D6E5}">
      <dsp:nvSpPr>
        <dsp:cNvPr id="0" name=""/>
        <dsp:cNvSpPr/>
      </dsp:nvSpPr>
      <dsp:spPr>
        <a:xfrm>
          <a:off x="374894" y="678380"/>
          <a:ext cx="678380" cy="6783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96884-ED93-44FD-B4F7-F424024E9F04}">
      <dsp:nvSpPr>
        <dsp:cNvPr id="0" name=""/>
        <dsp:cNvSpPr/>
      </dsp:nvSpPr>
      <dsp:spPr>
        <a:xfrm>
          <a:off x="714084" y="678380"/>
          <a:ext cx="6268411" cy="6783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800" b="1" i="0" kern="1200" baseline="0" dirty="0" err="1"/>
            <a:t>Tình</a:t>
          </a:r>
          <a:r>
            <a:rPr lang="vi-VN" sz="2800" b="1" i="0" kern="1200" baseline="0" dirty="0"/>
            <a:t> </a:t>
          </a:r>
          <a:r>
            <a:rPr lang="vi-VN" sz="2800" b="1" i="0" kern="1200" baseline="0" dirty="0" err="1"/>
            <a:t>nguyện</a:t>
          </a:r>
          <a:r>
            <a:rPr lang="vi-VN" sz="2800" b="1" i="0" kern="1200" baseline="0" dirty="0"/>
            <a:t> viên </a:t>
          </a:r>
          <a:r>
            <a:rPr lang="vi-VN" sz="2800" b="1" i="0" kern="1200" baseline="0" dirty="0" err="1"/>
            <a:t>bảo</a:t>
          </a:r>
          <a:r>
            <a:rPr lang="vi-VN" sz="2800" b="1" i="0" kern="1200" baseline="0" dirty="0"/>
            <a:t> </a:t>
          </a:r>
          <a:r>
            <a:rPr lang="vi-VN" sz="2800" b="1" i="0" kern="1200" baseline="0" dirty="0" err="1"/>
            <a:t>tồn</a:t>
          </a:r>
          <a:r>
            <a:rPr lang="vi-VN" sz="2800" b="1" i="0" kern="1200" baseline="0" dirty="0"/>
            <a:t> </a:t>
          </a:r>
          <a:r>
            <a:rPr lang="vi-VN" sz="2800" b="1" i="0" kern="1200" baseline="0" dirty="0" err="1"/>
            <a:t>Rùa</a:t>
          </a:r>
          <a:r>
            <a:rPr lang="vi-VN" sz="2800" b="1" i="0" kern="1200" baseline="0" dirty="0"/>
            <a:t> </a:t>
          </a:r>
          <a:r>
            <a:rPr lang="vi-VN" sz="2800" b="1" i="0" kern="1200" baseline="0" dirty="0" err="1"/>
            <a:t>biển</a:t>
          </a:r>
          <a:endParaRPr lang="en-US" sz="2800" b="1" i="0" kern="1200" baseline="0" dirty="0"/>
        </a:p>
      </dsp:txBody>
      <dsp:txXfrm>
        <a:off x="714084" y="678380"/>
        <a:ext cx="6268411" cy="678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78FCB-BF9F-44EE-8E95-8409F8C96A0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FC95D-1DC7-4CF1-8EE7-30BCFB928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8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FC95D-1DC7-4CF1-8EE7-30BCFB928E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FC95D-1DC7-4CF1-8EE7-30BCFB928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0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FC95D-1DC7-4CF1-8EE7-30BCFB928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8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FC95D-1DC7-4CF1-8EE7-30BCFB928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11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FC95D-1DC7-4CF1-8EE7-30BCFB928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28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FC95D-1DC7-4CF1-8EE7-30BCFB928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6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54413-040C-4B28-8932-8993D7A6AD15}" type="datetimeFigureOut">
              <a:rPr lang="en-US" smtClean="0"/>
              <a:pPr/>
              <a:t>21-05-2018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D0E91-C508-4EC4-A7C8-338C5225D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jp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11" Type="http://schemas.openxmlformats.org/officeDocument/2006/relationships/diagramLayout" Target="../diagrams/layout5.xml"/><Relationship Id="rId5" Type="http://schemas.openxmlformats.org/officeDocument/2006/relationships/diagramLayout" Target="../diagrams/layout4.xml"/><Relationship Id="rId10" Type="http://schemas.openxmlformats.org/officeDocument/2006/relationships/diagramData" Target="../diagrams/data5.xml"/><Relationship Id="rId4" Type="http://schemas.openxmlformats.org/officeDocument/2006/relationships/diagramData" Target="../diagrams/data4.xml"/><Relationship Id="rId9" Type="http://schemas.openxmlformats.org/officeDocument/2006/relationships/image" Target="../media/image4.jpg"/><Relationship Id="rId14" Type="http://schemas.microsoft.com/office/2007/relationships/diagramDrawing" Target="../diagrams/drawing5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6.xml"/><Relationship Id="rId12" Type="http://schemas.openxmlformats.org/officeDocument/2006/relationships/diagramQuickStyle" Target="../diagrams/quickStyl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11" Type="http://schemas.openxmlformats.org/officeDocument/2006/relationships/diagramLayout" Target="../diagrams/layout7.xml"/><Relationship Id="rId5" Type="http://schemas.openxmlformats.org/officeDocument/2006/relationships/diagramLayout" Target="../diagrams/layout6.xml"/><Relationship Id="rId10" Type="http://schemas.openxmlformats.org/officeDocument/2006/relationships/diagramData" Target="../diagrams/data7.xml"/><Relationship Id="rId4" Type="http://schemas.openxmlformats.org/officeDocument/2006/relationships/diagramData" Target="../diagrams/data6.xml"/><Relationship Id="rId9" Type="http://schemas.openxmlformats.org/officeDocument/2006/relationships/image" Target="../media/image4.jpg"/><Relationship Id="rId14" Type="http://schemas.microsoft.com/office/2007/relationships/diagramDrawing" Target="../diagrams/drawing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8.xml"/><Relationship Id="rId12" Type="http://schemas.openxmlformats.org/officeDocument/2006/relationships/diagramQuickStyle" Target="../diagrams/quickStyl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11" Type="http://schemas.openxmlformats.org/officeDocument/2006/relationships/diagramLayout" Target="../diagrams/layout9.xml"/><Relationship Id="rId5" Type="http://schemas.openxmlformats.org/officeDocument/2006/relationships/diagramLayout" Target="../diagrams/layout8.xml"/><Relationship Id="rId10" Type="http://schemas.openxmlformats.org/officeDocument/2006/relationships/diagramData" Target="../diagrams/data9.xml"/><Relationship Id="rId4" Type="http://schemas.openxmlformats.org/officeDocument/2006/relationships/diagramData" Target="../diagrams/data8.xml"/><Relationship Id="rId9" Type="http://schemas.openxmlformats.org/officeDocument/2006/relationships/image" Target="../media/image4.jpg"/><Relationship Id="rId14" Type="http://schemas.microsoft.com/office/2007/relationships/diagramDrawing" Target="../diagrams/drawing9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10" Type="http://schemas.openxmlformats.org/officeDocument/2006/relationships/image" Target="../media/image5.png"/><Relationship Id="rId4" Type="http://schemas.openxmlformats.org/officeDocument/2006/relationships/diagramData" Target="../diagrams/data10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66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F67AD5-3763-4529-BACB-1684804D34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2" y="1143000"/>
            <a:ext cx="9121058" cy="571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D61B9AB-497E-4A1D-9111-FEDD0C08F4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41737"/>
              </p:ext>
            </p:extLst>
          </p:nvPr>
        </p:nvGraphicFramePr>
        <p:xfrm>
          <a:off x="609600" y="16764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DA570DFD-9183-42A9-A9AE-2AD846C873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127728"/>
              </p:ext>
            </p:extLst>
          </p:nvPr>
        </p:nvGraphicFramePr>
        <p:xfrm>
          <a:off x="1094704" y="4842456"/>
          <a:ext cx="6982496" cy="142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E8602FA-9E26-4235-8ED6-F73E513A264C}"/>
              </a:ext>
            </a:extLst>
          </p:cNvPr>
          <p:cNvSpPr txBox="1"/>
          <p:nvPr/>
        </p:nvSpPr>
        <p:spPr>
          <a:xfrm>
            <a:off x="3429000" y="190813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/>
              <a:t>TIN HỌC CƠ BẢN - </a:t>
            </a:r>
            <a:r>
              <a:rPr lang="vi-VN" sz="2400" b="1">
                <a:solidFill>
                  <a:srgbClr val="000099"/>
                </a:solidFill>
              </a:rPr>
              <a:t>BÀI IV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66C764-C087-4FCE-B98B-97C6E739E15B}"/>
              </a:ext>
            </a:extLst>
          </p:cNvPr>
          <p:cNvSpPr txBox="1"/>
          <p:nvPr/>
        </p:nvSpPr>
        <p:spPr>
          <a:xfrm>
            <a:off x="2895600" y="2324641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vi-VN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WORDS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6664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D61B9AB-497E-4A1D-9111-FEDD0C08F4C1}"/>
              </a:ext>
            </a:extLst>
          </p:cNvPr>
          <p:cNvGraphicFramePr/>
          <p:nvPr>
            <p:extLst/>
          </p:nvPr>
        </p:nvGraphicFramePr>
        <p:xfrm>
          <a:off x="609600" y="16764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62943A9-CC7C-429B-8A07-320B2D03EB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" y="1181637"/>
            <a:ext cx="9063042" cy="5638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B87DBA-D469-4ADB-9272-CFFB0FAE5CB9}"/>
              </a:ext>
            </a:extLst>
          </p:cNvPr>
          <p:cNvSpPr txBox="1"/>
          <p:nvPr/>
        </p:nvSpPr>
        <p:spPr>
          <a:xfrm>
            <a:off x="336584" y="1217250"/>
            <a:ext cx="6978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PHẦN MỀM ỨNG DỤNG </a:t>
            </a:r>
            <a:r>
              <a:rPr lang="vi-VN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WORDS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B1C05-36B9-471E-B447-1BBF8DE31729}"/>
              </a:ext>
            </a:extLst>
          </p:cNvPr>
          <p:cNvSpPr txBox="1"/>
          <p:nvPr/>
        </p:nvSpPr>
        <p:spPr>
          <a:xfrm>
            <a:off x="609600" y="19812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err="1"/>
              <a:t>icon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318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6664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D61B9AB-497E-4A1D-9111-FEDD0C08F4C1}"/>
              </a:ext>
            </a:extLst>
          </p:cNvPr>
          <p:cNvGraphicFramePr/>
          <p:nvPr>
            <p:extLst/>
          </p:nvPr>
        </p:nvGraphicFramePr>
        <p:xfrm>
          <a:off x="609600" y="16764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62943A9-CC7C-429B-8A07-320B2D03EB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" y="1181637"/>
            <a:ext cx="9063042" cy="56388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CBEA2FC-9CB5-42FD-A357-960CAAAEF035}"/>
              </a:ext>
            </a:extLst>
          </p:cNvPr>
          <p:cNvGraphicFramePr/>
          <p:nvPr>
            <p:extLst/>
          </p:nvPr>
        </p:nvGraphicFramePr>
        <p:xfrm>
          <a:off x="669521" y="1676401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74440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6664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D61B9AB-497E-4A1D-9111-FEDD0C08F4C1}"/>
              </a:ext>
            </a:extLst>
          </p:cNvPr>
          <p:cNvGraphicFramePr/>
          <p:nvPr>
            <p:extLst/>
          </p:nvPr>
        </p:nvGraphicFramePr>
        <p:xfrm>
          <a:off x="609600" y="16764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62943A9-CC7C-429B-8A07-320B2D03EB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" y="1181637"/>
            <a:ext cx="9063042" cy="56388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CBEA2FC-9CB5-42FD-A357-960CAAAEF035}"/>
              </a:ext>
            </a:extLst>
          </p:cNvPr>
          <p:cNvGraphicFramePr/>
          <p:nvPr>
            <p:extLst/>
          </p:nvPr>
        </p:nvGraphicFramePr>
        <p:xfrm>
          <a:off x="669521" y="1676401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69018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6664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D61B9AB-497E-4A1D-9111-FEDD0C08F4C1}"/>
              </a:ext>
            </a:extLst>
          </p:cNvPr>
          <p:cNvGraphicFramePr/>
          <p:nvPr>
            <p:extLst/>
          </p:nvPr>
        </p:nvGraphicFramePr>
        <p:xfrm>
          <a:off x="609600" y="16764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62943A9-CC7C-429B-8A07-320B2D03EB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" y="1181637"/>
            <a:ext cx="9063042" cy="56388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CBEA2FC-9CB5-42FD-A357-960CAAAEF035}"/>
              </a:ext>
            </a:extLst>
          </p:cNvPr>
          <p:cNvGraphicFramePr/>
          <p:nvPr>
            <p:extLst/>
          </p:nvPr>
        </p:nvGraphicFramePr>
        <p:xfrm>
          <a:off x="669521" y="1676401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62549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6664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D61B9AB-497E-4A1D-9111-FEDD0C08F4C1}"/>
              </a:ext>
            </a:extLst>
          </p:cNvPr>
          <p:cNvGraphicFramePr/>
          <p:nvPr>
            <p:extLst/>
          </p:nvPr>
        </p:nvGraphicFramePr>
        <p:xfrm>
          <a:off x="609600" y="167640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62943A9-CC7C-429B-8A07-320B2D03EB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" y="1181637"/>
            <a:ext cx="9063042" cy="5638800"/>
          </a:xfrm>
          <a:prstGeom prst="rect">
            <a:avLst/>
          </a:prstGeom>
        </p:spPr>
      </p:pic>
      <p:pic>
        <p:nvPicPr>
          <p:cNvPr id="6" name="Shape 83">
            <a:extLst>
              <a:ext uri="{FF2B5EF4-FFF2-40B4-BE49-F238E27FC236}">
                <a16:creationId xmlns:a16="http://schemas.microsoft.com/office/drawing/2014/main" id="{1386E641-9C23-448F-97AE-25A3C0236FE9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14068" y="2885000"/>
            <a:ext cx="6912179" cy="2232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26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5437</TotalTime>
  <Words>32</Words>
  <Application>Microsoft Office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Pmytrung</dc:creator>
  <cp:lastModifiedBy>Admin</cp:lastModifiedBy>
  <cp:revision>695</cp:revision>
  <dcterms:created xsi:type="dcterms:W3CDTF">2013-07-23T09:29:25Z</dcterms:created>
  <dcterms:modified xsi:type="dcterms:W3CDTF">2018-05-21T14:53:16Z</dcterms:modified>
</cp:coreProperties>
</file>