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5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60" r:id="rId3"/>
    <p:sldId id="369" r:id="rId4"/>
    <p:sldId id="379" r:id="rId5"/>
    <p:sldId id="375" r:id="rId6"/>
    <p:sldId id="378" r:id="rId7"/>
    <p:sldId id="381" r:id="rId8"/>
    <p:sldId id="383" r:id="rId9"/>
    <p:sldId id="382" r:id="rId10"/>
    <p:sldId id="384" r:id="rId11"/>
    <p:sldId id="385" r:id="rId12"/>
    <p:sldId id="386" r:id="rId13"/>
    <p:sldId id="387" r:id="rId14"/>
    <p:sldId id="380" r:id="rId15"/>
    <p:sldId id="3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0C4"/>
    <a:srgbClr val="000099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5" autoAdjust="0"/>
    <p:restoredTop sz="94674" autoAdjust="0"/>
  </p:normalViewPr>
  <p:slideViewPr>
    <p:cSldViewPr>
      <p:cViewPr varScale="1">
        <p:scale>
          <a:sx n="70" d="100"/>
          <a:sy n="70" d="100"/>
        </p:scale>
        <p:origin x="13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4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487C03-AA77-43DF-AEBB-227481C1E698}">
      <dgm:prSet/>
      <dgm:spPr>
        <a:noFill/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r" rtl="0"/>
          <a:endParaRPr lang="en-US" b="1" dirty="0">
            <a:solidFill>
              <a:srgbClr val="FF0000"/>
            </a:solidFill>
          </a:endParaRPr>
        </a:p>
      </dgm:t>
    </dgm:pt>
    <dgm:pt modelId="{E0F1705C-D704-45EA-BC42-BA12C61DDB56}" type="parTrans" cxnId="{FFE8E41F-7E8B-4E30-9FB4-2EB40938534C}">
      <dgm:prSet/>
      <dgm:spPr/>
      <dgm:t>
        <a:bodyPr/>
        <a:lstStyle/>
        <a:p>
          <a:endParaRPr lang="en-US"/>
        </a:p>
      </dgm:t>
    </dgm:pt>
    <dgm:pt modelId="{B25EF037-C99F-45D9-AA43-F67606BA2148}" type="sibTrans" cxnId="{FFE8E41F-7E8B-4E30-9FB4-2EB40938534C}">
      <dgm:prSet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  <dgm:pt modelId="{E0E1FA8E-E62E-4EAC-B53A-6822CFDA2C43}" type="pres">
      <dgm:prSet presAssocID="{E6487C03-AA77-43DF-AEBB-227481C1E698}" presName="comp" presStyleCnt="0"/>
      <dgm:spPr/>
    </dgm:pt>
    <dgm:pt modelId="{B4FE2F8C-8DF2-48AB-9013-F9E6B0EF2BA2}" type="pres">
      <dgm:prSet presAssocID="{E6487C03-AA77-43DF-AEBB-227481C1E698}" presName="box" presStyleLbl="node1" presStyleIdx="0" presStyleCnt="1" custLinFactNeighborX="-980"/>
      <dgm:spPr/>
    </dgm:pt>
    <dgm:pt modelId="{31482611-EE45-4AD0-97ED-B8B8055BFE95}" type="pres">
      <dgm:prSet presAssocID="{E6487C03-AA77-43DF-AEBB-227481C1E698}" presName="img" presStyleLbl="fgImgPlace1" presStyleIdx="0" presStyleCnt="1" custScaleX="125302" custScaleY="108384" custLinFactNeighborX="1514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</dgm:pt>
    <dgm:pt modelId="{24E9A622-55EA-4538-B01C-F6A83A5C1DBA}" type="pres">
      <dgm:prSet presAssocID="{E6487C03-AA77-43DF-AEBB-227481C1E698}" presName="text" presStyleLbl="node1" presStyleIdx="0" presStyleCnt="1">
        <dgm:presLayoutVars>
          <dgm:bulletEnabled val="1"/>
        </dgm:presLayoutVars>
      </dgm:prSet>
      <dgm:spPr/>
    </dgm:pt>
  </dgm:ptLst>
  <dgm:cxnLst>
    <dgm:cxn modelId="{5714691A-FD40-417D-A9A0-A4599363B68F}" type="presOf" srcId="{E6487C03-AA77-43DF-AEBB-227481C1E698}" destId="{24E9A622-55EA-4538-B01C-F6A83A5C1DBA}" srcOrd="1" destOrd="0" presId="urn:microsoft.com/office/officeart/2005/8/layout/vList4#1"/>
    <dgm:cxn modelId="{FFE8E41F-7E8B-4E30-9FB4-2EB40938534C}" srcId="{0EE706A7-F6C3-4CD6-9184-E2F6921DA9BB}" destId="{E6487C03-AA77-43DF-AEBB-227481C1E698}" srcOrd="0" destOrd="0" parTransId="{E0F1705C-D704-45EA-BC42-BA12C61DDB56}" sibTransId="{B25EF037-C99F-45D9-AA43-F67606BA2148}"/>
    <dgm:cxn modelId="{1CD19E78-C7DB-44C6-B48F-E0162CA6956E}" type="presOf" srcId="{0EE706A7-F6C3-4CD6-9184-E2F6921DA9BB}" destId="{A90EBA1D-0DF5-42FD-AD48-0D65FC51AF76}" srcOrd="0" destOrd="0" presId="urn:microsoft.com/office/officeart/2005/8/layout/vList4#1"/>
    <dgm:cxn modelId="{433E0FDD-0EC2-4A1F-8617-6A97EF3F8F6D}" type="presOf" srcId="{E6487C03-AA77-43DF-AEBB-227481C1E698}" destId="{B4FE2F8C-8DF2-48AB-9013-F9E6B0EF2BA2}" srcOrd="0" destOrd="0" presId="urn:microsoft.com/office/officeart/2005/8/layout/vList4#1"/>
    <dgm:cxn modelId="{2E58343D-067E-4F4A-B49F-A2998F42795D}" type="presParOf" srcId="{A90EBA1D-0DF5-42FD-AD48-0D65FC51AF76}" destId="{E0E1FA8E-E62E-4EAC-B53A-6822CFDA2C43}" srcOrd="0" destOrd="0" presId="urn:microsoft.com/office/officeart/2005/8/layout/vList4#1"/>
    <dgm:cxn modelId="{6F5426C8-CF84-43E1-BA73-EE93D97E2C8F}" type="presParOf" srcId="{E0E1FA8E-E62E-4EAC-B53A-6822CFDA2C43}" destId="{B4FE2F8C-8DF2-48AB-9013-F9E6B0EF2BA2}" srcOrd="0" destOrd="0" presId="urn:microsoft.com/office/officeart/2005/8/layout/vList4#1"/>
    <dgm:cxn modelId="{C41DB46C-D553-44C7-A3AC-D7F450212BC6}" type="presParOf" srcId="{E0E1FA8E-E62E-4EAC-B53A-6822CFDA2C43}" destId="{31482611-EE45-4AD0-97ED-B8B8055BFE95}" srcOrd="1" destOrd="0" presId="urn:microsoft.com/office/officeart/2005/8/layout/vList4#1"/>
    <dgm:cxn modelId="{9EA80A21-38DB-4FF7-8EE8-7C30742C374F}" type="presParOf" srcId="{E0E1FA8E-E62E-4EAC-B53A-6822CFDA2C43}" destId="{24E9A622-55EA-4538-B01C-F6A83A5C1DB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C5B6A1-04FB-4B3C-A973-5BFEAE211C67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D1210A-6B08-40A8-89B2-8D2E78DB19CB}">
      <dgm:prSet/>
      <dgm:spPr>
        <a:noFill/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rtl="0"/>
          <a:r>
            <a:rPr lang="vi-VN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NGUYỄN HỒNG QUÂN</a:t>
          </a:r>
          <a:r>
            <a:rPr lang="en-US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 </a:t>
          </a:r>
        </a:p>
      </dgm:t>
    </dgm:pt>
    <dgm:pt modelId="{62869656-E752-4E48-969D-655522624A27}" type="parTrans" cxnId="{C13A0657-C920-4457-9F25-F280DDFF80A5}">
      <dgm:prSet/>
      <dgm:spPr/>
      <dgm:t>
        <a:bodyPr/>
        <a:lstStyle/>
        <a:p>
          <a:endParaRPr lang="en-US"/>
        </a:p>
      </dgm:t>
    </dgm:pt>
    <dgm:pt modelId="{CA67E99C-31F9-4363-BB92-AE31D34503E9}" type="sibTrans" cxnId="{C13A0657-C920-4457-9F25-F280DDFF80A5}">
      <dgm:prSet/>
      <dgm:spPr/>
      <dgm:t>
        <a:bodyPr/>
        <a:lstStyle/>
        <a:p>
          <a:endParaRPr lang="en-US"/>
        </a:p>
      </dgm:t>
    </dgm:pt>
    <dgm:pt modelId="{8780B790-26EC-44BF-BB27-7D7FB8C8B5EF}">
      <dgm:prSet/>
      <dgm:spPr>
        <a:noFill/>
      </dgm:spPr>
      <dgm:t>
        <a:bodyPr/>
        <a:lstStyle/>
        <a:p>
          <a:pPr rtl="0"/>
          <a:r>
            <a:rPr lang="vi-VN" b="1" i="0" baseline="0" dirty="0" err="1"/>
            <a:t>Tình</a:t>
          </a:r>
          <a:r>
            <a:rPr lang="vi-VN" b="1" i="0" baseline="0" dirty="0"/>
            <a:t> </a:t>
          </a:r>
          <a:r>
            <a:rPr lang="vi-VN" b="1" i="0" baseline="0" dirty="0" err="1"/>
            <a:t>nguyện</a:t>
          </a:r>
          <a:r>
            <a:rPr lang="vi-VN" b="1" i="0" baseline="0" dirty="0"/>
            <a:t> viên </a:t>
          </a:r>
          <a:r>
            <a:rPr lang="vi-VN" b="1" i="0" baseline="0" dirty="0" err="1"/>
            <a:t>bảo</a:t>
          </a:r>
          <a:r>
            <a:rPr lang="vi-VN" b="1" i="0" baseline="0" dirty="0"/>
            <a:t> </a:t>
          </a:r>
          <a:r>
            <a:rPr lang="vi-VN" b="1" i="0" baseline="0" dirty="0" err="1"/>
            <a:t>tồn</a:t>
          </a:r>
          <a:r>
            <a:rPr lang="vi-VN" b="1" i="0" baseline="0" dirty="0"/>
            <a:t> </a:t>
          </a:r>
          <a:r>
            <a:rPr lang="vi-VN" b="1" i="0" baseline="0" dirty="0" err="1"/>
            <a:t>Rùa</a:t>
          </a:r>
          <a:r>
            <a:rPr lang="vi-VN" b="1" i="0" baseline="0" dirty="0"/>
            <a:t> </a:t>
          </a:r>
          <a:r>
            <a:rPr lang="vi-VN" b="1" i="0" baseline="0" dirty="0" err="1"/>
            <a:t>biển</a:t>
          </a:r>
          <a:endParaRPr lang="en-US" b="1" i="0" baseline="0" dirty="0"/>
        </a:p>
      </dgm:t>
    </dgm:pt>
    <dgm:pt modelId="{F11D41F6-E23F-4B65-91C9-832BEFD4FB5D}" type="parTrans" cxnId="{88E0205F-B6A7-48E5-8028-F0E97C28B90A}">
      <dgm:prSet/>
      <dgm:spPr/>
      <dgm:t>
        <a:bodyPr/>
        <a:lstStyle/>
        <a:p>
          <a:endParaRPr lang="en-US"/>
        </a:p>
      </dgm:t>
    </dgm:pt>
    <dgm:pt modelId="{B6613618-6453-496C-A903-EE6BEFF8D2A8}" type="sibTrans" cxnId="{88E0205F-B6A7-48E5-8028-F0E97C28B90A}">
      <dgm:prSet/>
      <dgm:spPr/>
      <dgm:t>
        <a:bodyPr/>
        <a:lstStyle/>
        <a:p>
          <a:endParaRPr lang="en-US"/>
        </a:p>
      </dgm:t>
    </dgm:pt>
    <dgm:pt modelId="{4C08A09F-FACE-4516-95EB-60F8974AE2A4}" type="pres">
      <dgm:prSet presAssocID="{99C5B6A1-04FB-4B3C-A973-5BFEAE211C6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BC44D94-2C2F-4BC9-B7AC-FDA22602CC1D}" type="pres">
      <dgm:prSet presAssocID="{EAD1210A-6B08-40A8-89B2-8D2E78DB19CB}" presName="circle1" presStyleLbl="node1" presStyleIdx="0" presStyleCnt="2"/>
      <dgm:spPr/>
    </dgm:pt>
    <dgm:pt modelId="{09E68526-6C8F-4D73-8D6C-B5628CC457F1}" type="pres">
      <dgm:prSet presAssocID="{EAD1210A-6B08-40A8-89B2-8D2E78DB19CB}" presName="space" presStyleCnt="0"/>
      <dgm:spPr/>
    </dgm:pt>
    <dgm:pt modelId="{6E130569-0618-4CB4-98F0-8E33B1B562ED}" type="pres">
      <dgm:prSet presAssocID="{EAD1210A-6B08-40A8-89B2-8D2E78DB19CB}" presName="rect1" presStyleLbl="alignAcc1" presStyleIdx="0" presStyleCnt="2" custLinFactNeighborY="943"/>
      <dgm:spPr/>
    </dgm:pt>
    <dgm:pt modelId="{97020966-2C66-4F10-97FA-9AE6A65D85A6}" type="pres">
      <dgm:prSet presAssocID="{8780B790-26EC-44BF-BB27-7D7FB8C8B5EF}" presName="vertSpace2" presStyleLbl="node1" presStyleIdx="0" presStyleCnt="2"/>
      <dgm:spPr/>
    </dgm:pt>
    <dgm:pt modelId="{C57FF26A-12E6-4015-9C53-3CDDF2B5D6E5}" type="pres">
      <dgm:prSet presAssocID="{8780B790-26EC-44BF-BB27-7D7FB8C8B5EF}" presName="circle2" presStyleLbl="node1" presStyleIdx="1" presStyleCnt="2"/>
      <dgm:spPr/>
    </dgm:pt>
    <dgm:pt modelId="{2F196884-ED93-44FD-B4F7-F424024E9F04}" type="pres">
      <dgm:prSet presAssocID="{8780B790-26EC-44BF-BB27-7D7FB8C8B5EF}" presName="rect2" presStyleLbl="alignAcc1" presStyleIdx="1" presStyleCnt="2"/>
      <dgm:spPr/>
    </dgm:pt>
    <dgm:pt modelId="{78797B4F-63D9-4FBE-8C64-D151DDF3FEDC}" type="pres">
      <dgm:prSet presAssocID="{EAD1210A-6B08-40A8-89B2-8D2E78DB19CB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7960E4DD-022F-4D5F-8093-ED4638D473AD}" type="pres">
      <dgm:prSet presAssocID="{8780B790-26EC-44BF-BB27-7D7FB8C8B5EF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88E0205F-B6A7-48E5-8028-F0E97C28B90A}" srcId="{99C5B6A1-04FB-4B3C-A973-5BFEAE211C67}" destId="{8780B790-26EC-44BF-BB27-7D7FB8C8B5EF}" srcOrd="1" destOrd="0" parTransId="{F11D41F6-E23F-4B65-91C9-832BEFD4FB5D}" sibTransId="{B6613618-6453-496C-A903-EE6BEFF8D2A8}"/>
    <dgm:cxn modelId="{AC4F2D48-6F21-4CC8-8963-278592F323C6}" type="presOf" srcId="{8780B790-26EC-44BF-BB27-7D7FB8C8B5EF}" destId="{2F196884-ED93-44FD-B4F7-F424024E9F04}" srcOrd="0" destOrd="0" presId="urn:microsoft.com/office/officeart/2005/8/layout/target3"/>
    <dgm:cxn modelId="{951C0A6A-50DB-48D9-B849-B754041CFEC6}" type="presOf" srcId="{EAD1210A-6B08-40A8-89B2-8D2E78DB19CB}" destId="{78797B4F-63D9-4FBE-8C64-D151DDF3FEDC}" srcOrd="1" destOrd="0" presId="urn:microsoft.com/office/officeart/2005/8/layout/target3"/>
    <dgm:cxn modelId="{4EA59B4B-56DF-464A-AD8F-38FE9F546C48}" type="presOf" srcId="{8780B790-26EC-44BF-BB27-7D7FB8C8B5EF}" destId="{7960E4DD-022F-4D5F-8093-ED4638D473AD}" srcOrd="1" destOrd="0" presId="urn:microsoft.com/office/officeart/2005/8/layout/target3"/>
    <dgm:cxn modelId="{EE20CF52-B84A-4FB2-BCCA-5BB5B3FE5021}" type="presOf" srcId="{EAD1210A-6B08-40A8-89B2-8D2E78DB19CB}" destId="{6E130569-0618-4CB4-98F0-8E33B1B562ED}" srcOrd="0" destOrd="0" presId="urn:microsoft.com/office/officeart/2005/8/layout/target3"/>
    <dgm:cxn modelId="{C13A0657-C920-4457-9F25-F280DDFF80A5}" srcId="{99C5B6A1-04FB-4B3C-A973-5BFEAE211C67}" destId="{EAD1210A-6B08-40A8-89B2-8D2E78DB19CB}" srcOrd="0" destOrd="0" parTransId="{62869656-E752-4E48-969D-655522624A27}" sibTransId="{CA67E99C-31F9-4363-BB92-AE31D34503E9}"/>
    <dgm:cxn modelId="{C2E339F4-E5C8-4A06-96A0-C9F5950B727F}" type="presOf" srcId="{99C5B6A1-04FB-4B3C-A973-5BFEAE211C67}" destId="{4C08A09F-FACE-4516-95EB-60F8974AE2A4}" srcOrd="0" destOrd="0" presId="urn:microsoft.com/office/officeart/2005/8/layout/target3"/>
    <dgm:cxn modelId="{FD8BD146-2415-4C19-90DE-585AA7440722}" type="presParOf" srcId="{4C08A09F-FACE-4516-95EB-60F8974AE2A4}" destId="{DBC44D94-2C2F-4BC9-B7AC-FDA22602CC1D}" srcOrd="0" destOrd="0" presId="urn:microsoft.com/office/officeart/2005/8/layout/target3"/>
    <dgm:cxn modelId="{CCBA4200-97D7-4261-8EE7-13893AB3AE80}" type="presParOf" srcId="{4C08A09F-FACE-4516-95EB-60F8974AE2A4}" destId="{09E68526-6C8F-4D73-8D6C-B5628CC457F1}" srcOrd="1" destOrd="0" presId="urn:microsoft.com/office/officeart/2005/8/layout/target3"/>
    <dgm:cxn modelId="{F79ACCFA-20B4-47EC-BC9F-1441D4EFEA1E}" type="presParOf" srcId="{4C08A09F-FACE-4516-95EB-60F8974AE2A4}" destId="{6E130569-0618-4CB4-98F0-8E33B1B562ED}" srcOrd="2" destOrd="0" presId="urn:microsoft.com/office/officeart/2005/8/layout/target3"/>
    <dgm:cxn modelId="{9F08B270-F945-423D-A2D6-43208B476975}" type="presParOf" srcId="{4C08A09F-FACE-4516-95EB-60F8974AE2A4}" destId="{97020966-2C66-4F10-97FA-9AE6A65D85A6}" srcOrd="3" destOrd="0" presId="urn:microsoft.com/office/officeart/2005/8/layout/target3"/>
    <dgm:cxn modelId="{85769291-B52C-49FB-A167-88B0874C865F}" type="presParOf" srcId="{4C08A09F-FACE-4516-95EB-60F8974AE2A4}" destId="{C57FF26A-12E6-4015-9C53-3CDDF2B5D6E5}" srcOrd="4" destOrd="0" presId="urn:microsoft.com/office/officeart/2005/8/layout/target3"/>
    <dgm:cxn modelId="{26FE61BD-4EC0-41B2-9853-DFC030A35999}" type="presParOf" srcId="{4C08A09F-FACE-4516-95EB-60F8974AE2A4}" destId="{2F196884-ED93-44FD-B4F7-F424024E9F04}" srcOrd="5" destOrd="0" presId="urn:microsoft.com/office/officeart/2005/8/layout/target3"/>
    <dgm:cxn modelId="{30467A7C-3852-4C34-8D0C-314704D5061A}" type="presParOf" srcId="{4C08A09F-FACE-4516-95EB-60F8974AE2A4}" destId="{78797B4F-63D9-4FBE-8C64-D151DDF3FEDC}" srcOrd="6" destOrd="0" presId="urn:microsoft.com/office/officeart/2005/8/layout/target3"/>
    <dgm:cxn modelId="{FE2F3A22-3F44-46AC-8EF0-03E067DC741A}" type="presParOf" srcId="{4C08A09F-FACE-4516-95EB-60F8974AE2A4}" destId="{7960E4DD-022F-4D5F-8093-ED4638D473AD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E2F8C-8DF2-48AB-9013-F9E6B0EF2BA2}">
      <dsp:nvSpPr>
        <dsp:cNvPr id="0" name=""/>
        <dsp:cNvSpPr/>
      </dsp:nvSpPr>
      <dsp:spPr>
        <a:xfrm>
          <a:off x="0" y="0"/>
          <a:ext cx="7772400" cy="1468589"/>
        </a:xfrm>
        <a:prstGeom prst="roundRect">
          <a:avLst>
            <a:gd name="adj" fmla="val 10000"/>
          </a:avLst>
        </a:prstGeom>
        <a:noFill/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b="1" kern="1200" dirty="0">
            <a:solidFill>
              <a:srgbClr val="FF0000"/>
            </a:solidFill>
          </a:endParaRPr>
        </a:p>
      </dsp:txBody>
      <dsp:txXfrm>
        <a:off x="1701338" y="0"/>
        <a:ext cx="6071061" cy="1468589"/>
      </dsp:txXfrm>
    </dsp:sp>
    <dsp:sp modelId="{31482611-EE45-4AD0-97ED-B8B8055BFE95}">
      <dsp:nvSpPr>
        <dsp:cNvPr id="0" name=""/>
        <dsp:cNvSpPr/>
      </dsp:nvSpPr>
      <dsp:spPr>
        <a:xfrm>
          <a:off x="210557" y="97608"/>
          <a:ext cx="1947794" cy="12733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9525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44D94-2C2F-4BC9-B7AC-FDA22602CC1D}">
      <dsp:nvSpPr>
        <dsp:cNvPr id="0" name=""/>
        <dsp:cNvSpPr/>
      </dsp:nvSpPr>
      <dsp:spPr>
        <a:xfrm>
          <a:off x="0" y="0"/>
          <a:ext cx="1428168" cy="142816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30569-0618-4CB4-98F0-8E33B1B562ED}">
      <dsp:nvSpPr>
        <dsp:cNvPr id="0" name=""/>
        <dsp:cNvSpPr/>
      </dsp:nvSpPr>
      <dsp:spPr>
        <a:xfrm>
          <a:off x="714084" y="0"/>
          <a:ext cx="6268411" cy="1428168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kern="1200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NGUYỄN HỒNG QUÂN</a:t>
          </a:r>
          <a:r>
            <a:rPr lang="en-US" sz="2800" b="1" kern="1200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 </a:t>
          </a:r>
        </a:p>
      </dsp:txBody>
      <dsp:txXfrm>
        <a:off x="714084" y="0"/>
        <a:ext cx="6268411" cy="678380"/>
      </dsp:txXfrm>
    </dsp:sp>
    <dsp:sp modelId="{C57FF26A-12E6-4015-9C53-3CDDF2B5D6E5}">
      <dsp:nvSpPr>
        <dsp:cNvPr id="0" name=""/>
        <dsp:cNvSpPr/>
      </dsp:nvSpPr>
      <dsp:spPr>
        <a:xfrm>
          <a:off x="374894" y="678380"/>
          <a:ext cx="678380" cy="67838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96884-ED93-44FD-B4F7-F424024E9F04}">
      <dsp:nvSpPr>
        <dsp:cNvPr id="0" name=""/>
        <dsp:cNvSpPr/>
      </dsp:nvSpPr>
      <dsp:spPr>
        <a:xfrm>
          <a:off x="714084" y="678380"/>
          <a:ext cx="6268411" cy="67838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i="0" kern="1200" baseline="0" dirty="0" err="1"/>
            <a:t>Tình</a:t>
          </a:r>
          <a:r>
            <a:rPr lang="vi-VN" sz="2800" b="1" i="0" kern="1200" baseline="0" dirty="0"/>
            <a:t> </a:t>
          </a:r>
          <a:r>
            <a:rPr lang="vi-VN" sz="2800" b="1" i="0" kern="1200" baseline="0" dirty="0" err="1"/>
            <a:t>nguyện</a:t>
          </a:r>
          <a:r>
            <a:rPr lang="vi-VN" sz="2800" b="1" i="0" kern="1200" baseline="0" dirty="0"/>
            <a:t> viên </a:t>
          </a:r>
          <a:r>
            <a:rPr lang="vi-VN" sz="2800" b="1" i="0" kern="1200" baseline="0" dirty="0" err="1"/>
            <a:t>bảo</a:t>
          </a:r>
          <a:r>
            <a:rPr lang="vi-VN" sz="2800" b="1" i="0" kern="1200" baseline="0" dirty="0"/>
            <a:t> </a:t>
          </a:r>
          <a:r>
            <a:rPr lang="vi-VN" sz="2800" b="1" i="0" kern="1200" baseline="0" dirty="0" err="1"/>
            <a:t>tồn</a:t>
          </a:r>
          <a:r>
            <a:rPr lang="vi-VN" sz="2800" b="1" i="0" kern="1200" baseline="0" dirty="0"/>
            <a:t> </a:t>
          </a:r>
          <a:r>
            <a:rPr lang="vi-VN" sz="2800" b="1" i="0" kern="1200" baseline="0" dirty="0" err="1"/>
            <a:t>Rùa</a:t>
          </a:r>
          <a:r>
            <a:rPr lang="vi-VN" sz="2800" b="1" i="0" kern="1200" baseline="0" dirty="0"/>
            <a:t> </a:t>
          </a:r>
          <a:r>
            <a:rPr lang="vi-VN" sz="2800" b="1" i="0" kern="1200" baseline="0" dirty="0" err="1"/>
            <a:t>biển</a:t>
          </a:r>
          <a:endParaRPr lang="en-US" sz="2800" b="1" i="0" kern="1200" baseline="0" dirty="0"/>
        </a:p>
      </dsp:txBody>
      <dsp:txXfrm>
        <a:off x="714084" y="678380"/>
        <a:ext cx="6268411" cy="6783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78FCB-BF9F-44EE-8E95-8409F8C96A05}" type="datetimeFigureOut">
              <a:rPr lang="en-US" smtClean="0"/>
              <a:pPr/>
              <a:t>21-05-2018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FC95D-1DC7-4CF1-8EE7-30BCFB928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8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48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14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68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96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51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6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17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08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83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55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69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33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97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41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21-05-2018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21-05-2018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21-05-2018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21-05-2018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21-05-2018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21-05-2018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21-05-2018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21-05-2018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21-05-2018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21-05-2018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21-05-2018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54413-040C-4B28-8932-8993D7A6AD15}" type="datetimeFigureOut">
              <a:rPr lang="en-US" smtClean="0"/>
              <a:pPr/>
              <a:t>21-05-2018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.jp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2.jp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12.xml"/><Relationship Id="rId10" Type="http://schemas.openxmlformats.org/officeDocument/2006/relationships/image" Target="../media/image10.jpg"/><Relationship Id="rId4" Type="http://schemas.openxmlformats.org/officeDocument/2006/relationships/diagramData" Target="../diagrams/data12.xml"/><Relationship Id="rId9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3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11" Type="http://schemas.openxmlformats.org/officeDocument/2006/relationships/image" Target="../media/image11.png"/><Relationship Id="rId5" Type="http://schemas.openxmlformats.org/officeDocument/2006/relationships/diagramLayout" Target="../diagrams/layout13.xml"/><Relationship Id="rId10" Type="http://schemas.openxmlformats.org/officeDocument/2006/relationships/image" Target="../media/image10.jpg"/><Relationship Id="rId4" Type="http://schemas.openxmlformats.org/officeDocument/2006/relationships/diagramData" Target="../diagrams/data13.xml"/><Relationship Id="rId9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13" Type="http://schemas.openxmlformats.org/officeDocument/2006/relationships/image" Target="../media/image13.png"/><Relationship Id="rId3" Type="http://schemas.openxmlformats.org/officeDocument/2006/relationships/image" Target="../media/image1.jpg"/><Relationship Id="rId7" Type="http://schemas.openxmlformats.org/officeDocument/2006/relationships/diagramColors" Target="../diagrams/colors14.xml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4.xml"/><Relationship Id="rId11" Type="http://schemas.openxmlformats.org/officeDocument/2006/relationships/image" Target="../media/image11.png"/><Relationship Id="rId5" Type="http://schemas.openxmlformats.org/officeDocument/2006/relationships/diagramLayout" Target="../diagrams/layout14.xml"/><Relationship Id="rId10" Type="http://schemas.openxmlformats.org/officeDocument/2006/relationships/image" Target="../media/image10.jpg"/><Relationship Id="rId4" Type="http://schemas.openxmlformats.org/officeDocument/2006/relationships/diagramData" Target="../diagrams/data14.xml"/><Relationship Id="rId9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5.xml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5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15.xml"/><Relationship Id="rId10" Type="http://schemas.openxmlformats.org/officeDocument/2006/relationships/image" Target="../media/image10.jpg"/><Relationship Id="rId4" Type="http://schemas.openxmlformats.org/officeDocument/2006/relationships/diagramData" Target="../diagrams/data15.xml"/><Relationship Id="rId9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Relationship Id="rId9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10" Type="http://schemas.openxmlformats.org/officeDocument/2006/relationships/image" Target="../media/image15.png"/><Relationship Id="rId4" Type="http://schemas.openxmlformats.org/officeDocument/2006/relationships/diagramData" Target="../diagrams/data17.xml"/><Relationship Id="rId9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diagramLayout" Target="../diagrams/layout4.xml"/><Relationship Id="rId5" Type="http://schemas.openxmlformats.org/officeDocument/2006/relationships/diagramLayout" Target="../diagrams/layout3.xml"/><Relationship Id="rId15" Type="http://schemas.openxmlformats.org/officeDocument/2006/relationships/image" Target="../media/image5.png"/><Relationship Id="rId10" Type="http://schemas.openxmlformats.org/officeDocument/2006/relationships/diagramData" Target="../diagrams/data4.xml"/><Relationship Id="rId4" Type="http://schemas.openxmlformats.org/officeDocument/2006/relationships/diagramData" Target="../diagrams/data3.xml"/><Relationship Id="rId9" Type="http://schemas.openxmlformats.org/officeDocument/2006/relationships/image" Target="../media/image4.jpg"/><Relationship Id="rId14" Type="http://schemas.microsoft.com/office/2007/relationships/diagramDrawing" Target="../diagrams/drawing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6.jpg"/><Relationship Id="rId4" Type="http://schemas.openxmlformats.org/officeDocument/2006/relationships/diagramData" Target="../diagrams/data5.xml"/><Relationship Id="rId9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6.jpg"/><Relationship Id="rId4" Type="http://schemas.openxmlformats.org/officeDocument/2006/relationships/diagramData" Target="../diagrams/data6.xml"/><Relationship Id="rId9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6.jpg"/><Relationship Id="rId4" Type="http://schemas.openxmlformats.org/officeDocument/2006/relationships/diagramData" Target="../diagrams/data7.xml"/><Relationship Id="rId9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openxmlformats.org/officeDocument/2006/relationships/image" Target="../media/image6.jpg"/><Relationship Id="rId4" Type="http://schemas.openxmlformats.org/officeDocument/2006/relationships/diagramData" Target="../diagrams/data8.xml"/><Relationship Id="rId9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9.xml"/><Relationship Id="rId10" Type="http://schemas.openxmlformats.org/officeDocument/2006/relationships/image" Target="../media/image6.jpg"/><Relationship Id="rId4" Type="http://schemas.openxmlformats.org/officeDocument/2006/relationships/diagramData" Target="../diagrams/data9.xml"/><Relationship Id="rId9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0.xml"/><Relationship Id="rId12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11" Type="http://schemas.openxmlformats.org/officeDocument/2006/relationships/image" Target="../media/image8.jpg"/><Relationship Id="rId5" Type="http://schemas.openxmlformats.org/officeDocument/2006/relationships/diagramLayout" Target="../diagrams/layout10.xml"/><Relationship Id="rId10" Type="http://schemas.openxmlformats.org/officeDocument/2006/relationships/image" Target="../media/image6.jpg"/><Relationship Id="rId4" Type="http://schemas.openxmlformats.org/officeDocument/2006/relationships/diagramData" Target="../diagrams/data10.xml"/><Relationship Id="rId9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11.xml"/><Relationship Id="rId10" Type="http://schemas.openxmlformats.org/officeDocument/2006/relationships/image" Target="../media/image10.jpg"/><Relationship Id="rId4" Type="http://schemas.openxmlformats.org/officeDocument/2006/relationships/diagramData" Target="../diagrams/data11.xm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F67AD5-3763-4529-BACB-1684804D3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2" y="1143000"/>
            <a:ext cx="9121058" cy="571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5404403"/>
              </p:ext>
            </p:extLst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DA570DFD-9183-42A9-A9AE-2AD846C873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3462429"/>
              </p:ext>
            </p:extLst>
          </p:nvPr>
        </p:nvGraphicFramePr>
        <p:xfrm>
          <a:off x="1094704" y="4842456"/>
          <a:ext cx="6982496" cy="1428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E8602FA-9E26-4235-8ED6-F73E513A264C}"/>
              </a:ext>
            </a:extLst>
          </p:cNvPr>
          <p:cNvSpPr txBox="1"/>
          <p:nvPr/>
        </p:nvSpPr>
        <p:spPr>
          <a:xfrm>
            <a:off x="3429000" y="1908136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/>
              <a:t>TIN HỌC CƠ BẢN - </a:t>
            </a:r>
            <a:r>
              <a:rPr lang="vi-VN" sz="2400" b="1">
                <a:solidFill>
                  <a:srgbClr val="000099"/>
                </a:solidFill>
              </a:rPr>
              <a:t>BÀI V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66C764-C087-4FCE-B98B-97C6E739E15B}"/>
              </a:ext>
            </a:extLst>
          </p:cNvPr>
          <p:cNvSpPr txBox="1"/>
          <p:nvPr/>
        </p:nvSpPr>
        <p:spPr>
          <a:xfrm>
            <a:off x="2895600" y="2324641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WINDOWS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43000"/>
            <a:ext cx="9063042" cy="5704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3DA11F-35D8-404D-851C-86B08C9D58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90" y="1624323"/>
            <a:ext cx="8826350" cy="4998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Shape 73">
            <a:extLst>
              <a:ext uri="{FF2B5EF4-FFF2-40B4-BE49-F238E27FC236}">
                <a16:creationId xmlns:a16="http://schemas.microsoft.com/office/drawing/2014/main" id="{5E389F80-2E93-4733-B6AC-69636C5E8B91}"/>
              </a:ext>
            </a:extLst>
          </p:cNvPr>
          <p:cNvSpPr/>
          <p:nvPr/>
        </p:nvSpPr>
        <p:spPr>
          <a:xfrm>
            <a:off x="567279" y="2991282"/>
            <a:ext cx="2556921" cy="1298143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Clr>
                <a:schemeClr val="dk2"/>
              </a:buClr>
            </a:pP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1. Di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chuyển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chuột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vào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thư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mục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cần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xóa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.</a:t>
            </a:r>
            <a:endParaRPr lang="vi-VN" sz="2000" dirty="0">
              <a:cs typeface="Arial" panose="020B0604020202020204" pitchFamily="34" charset="0"/>
            </a:endParaRPr>
          </a:p>
        </p:txBody>
      </p:sp>
      <p:cxnSp>
        <p:nvCxnSpPr>
          <p:cNvPr id="20" name="Shape 77">
            <a:extLst>
              <a:ext uri="{FF2B5EF4-FFF2-40B4-BE49-F238E27FC236}">
                <a16:creationId xmlns:a16="http://schemas.microsoft.com/office/drawing/2014/main" id="{6C5B177D-3311-4A78-83F1-E9C08652A14E}"/>
              </a:ext>
            </a:extLst>
          </p:cNvPr>
          <p:cNvCxnSpPr>
            <a:cxnSpLocks/>
          </p:cNvCxnSpPr>
          <p:nvPr/>
        </p:nvCxnSpPr>
        <p:spPr>
          <a:xfrm flipH="1" flipV="1">
            <a:off x="1244216" y="2549208"/>
            <a:ext cx="833256" cy="41600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9A44806-C5A6-48A8-BF89-1565A30568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14" y="2767323"/>
            <a:ext cx="2462765" cy="3500772"/>
          </a:xfrm>
          <a:prstGeom prst="rect">
            <a:avLst/>
          </a:prstGeom>
        </p:spPr>
      </p:pic>
      <p:sp>
        <p:nvSpPr>
          <p:cNvPr id="12" name="Shape 73">
            <a:extLst>
              <a:ext uri="{FF2B5EF4-FFF2-40B4-BE49-F238E27FC236}">
                <a16:creationId xmlns:a16="http://schemas.microsoft.com/office/drawing/2014/main" id="{CD2CBC7B-EDFB-4435-B0E2-F437EF6EB59C}"/>
              </a:ext>
            </a:extLst>
          </p:cNvPr>
          <p:cNvSpPr/>
          <p:nvPr/>
        </p:nvSpPr>
        <p:spPr>
          <a:xfrm>
            <a:off x="3376687" y="2139361"/>
            <a:ext cx="2094449" cy="1230687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CHUỘT PHẢI</a:t>
            </a:r>
            <a:endParaRPr sz="2000" b="1" dirty="0">
              <a:solidFill>
                <a:srgbClr val="C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Bấm</a:t>
            </a:r>
            <a:r>
              <a:rPr lang="e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1 lần</a:t>
            </a:r>
            <a:endParaRPr sz="2000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14" name="Shape 75">
            <a:extLst>
              <a:ext uri="{FF2B5EF4-FFF2-40B4-BE49-F238E27FC236}">
                <a16:creationId xmlns:a16="http://schemas.microsoft.com/office/drawing/2014/main" id="{E0EEFC39-DC94-4B40-B997-B55A67DBABAF}"/>
              </a:ext>
            </a:extLst>
          </p:cNvPr>
          <p:cNvCxnSpPr>
            <a:cxnSpLocks/>
          </p:cNvCxnSpPr>
          <p:nvPr/>
        </p:nvCxnSpPr>
        <p:spPr>
          <a:xfrm>
            <a:off x="5486926" y="2895600"/>
            <a:ext cx="913874" cy="47444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4912BB2-CFCF-4855-8058-E6699A5042BD}"/>
              </a:ext>
            </a:extLst>
          </p:cNvPr>
          <p:cNvSpPr txBox="1"/>
          <p:nvPr/>
        </p:nvSpPr>
        <p:spPr>
          <a:xfrm>
            <a:off x="336584" y="1162658"/>
            <a:ext cx="6369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XÓA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MỘT THƯ MỤC (DELETE)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72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43000"/>
            <a:ext cx="9063042" cy="5704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3DA11F-35D8-404D-851C-86B08C9D58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1" y="1624323"/>
            <a:ext cx="8826351" cy="5081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Shape 73">
            <a:extLst>
              <a:ext uri="{FF2B5EF4-FFF2-40B4-BE49-F238E27FC236}">
                <a16:creationId xmlns:a16="http://schemas.microsoft.com/office/drawing/2014/main" id="{5E389F80-2E93-4733-B6AC-69636C5E8B91}"/>
              </a:ext>
            </a:extLst>
          </p:cNvPr>
          <p:cNvSpPr/>
          <p:nvPr/>
        </p:nvSpPr>
        <p:spPr>
          <a:xfrm>
            <a:off x="567279" y="2991282"/>
            <a:ext cx="1794921" cy="1656918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Clr>
                <a:schemeClr val="dk2"/>
              </a:buClr>
            </a:pP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1.Bấm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chuột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cs typeface="Arial" panose="020B0604020202020204" pitchFamily="34" charset="0"/>
              </a:rPr>
              <a:t>PHẢI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vào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thư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mục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cần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xóa</a:t>
            </a:r>
            <a:endParaRPr lang="vi-VN" sz="2000" dirty="0">
              <a:cs typeface="Arial" panose="020B0604020202020204" pitchFamily="34" charset="0"/>
            </a:endParaRPr>
          </a:p>
        </p:txBody>
      </p:sp>
      <p:sp>
        <p:nvSpPr>
          <p:cNvPr id="12" name="Shape 73">
            <a:extLst>
              <a:ext uri="{FF2B5EF4-FFF2-40B4-BE49-F238E27FC236}">
                <a16:creationId xmlns:a16="http://schemas.microsoft.com/office/drawing/2014/main" id="{CD2CBC7B-EDFB-4435-B0E2-F437EF6EB59C}"/>
              </a:ext>
            </a:extLst>
          </p:cNvPr>
          <p:cNvSpPr/>
          <p:nvPr/>
        </p:nvSpPr>
        <p:spPr>
          <a:xfrm>
            <a:off x="5496232" y="5062882"/>
            <a:ext cx="2985615" cy="851920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2.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Bấm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vào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phim </a:t>
            </a:r>
            <a:r>
              <a:rPr lang="vi-VN" sz="2000" b="1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Delete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này</a:t>
            </a:r>
            <a:endParaRPr sz="2000" dirty="0">
              <a:solidFill>
                <a:srgbClr val="1700C4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912BB2-CFCF-4855-8058-E6699A5042BD}"/>
              </a:ext>
            </a:extLst>
          </p:cNvPr>
          <p:cNvSpPr txBox="1"/>
          <p:nvPr/>
        </p:nvSpPr>
        <p:spPr>
          <a:xfrm>
            <a:off x="336584" y="1162658"/>
            <a:ext cx="6369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XÓA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MỘT THƯ MỤC (DELETE)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2B089A-BDB8-49A9-A5CC-5D20D93436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549" y="2389262"/>
            <a:ext cx="2793651" cy="1663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6" name="Shape 75">
            <a:extLst>
              <a:ext uri="{FF2B5EF4-FFF2-40B4-BE49-F238E27FC236}">
                <a16:creationId xmlns:a16="http://schemas.microsoft.com/office/drawing/2014/main" id="{60D42E5F-5D99-444F-88EC-E404A9EDB5A9}"/>
              </a:ext>
            </a:extLst>
          </p:cNvPr>
          <p:cNvCxnSpPr>
            <a:cxnSpLocks/>
          </p:cNvCxnSpPr>
          <p:nvPr/>
        </p:nvCxnSpPr>
        <p:spPr>
          <a:xfrm flipV="1">
            <a:off x="6096000" y="3619158"/>
            <a:ext cx="0" cy="144372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C96B8A42-677B-4D18-9ACC-869312DD5B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099" y="2368864"/>
            <a:ext cx="2763531" cy="3928305"/>
          </a:xfrm>
          <a:prstGeom prst="rect">
            <a:avLst/>
          </a:prstGeom>
        </p:spPr>
      </p:pic>
      <p:cxnSp>
        <p:nvCxnSpPr>
          <p:cNvPr id="18" name="Shape 75">
            <a:extLst>
              <a:ext uri="{FF2B5EF4-FFF2-40B4-BE49-F238E27FC236}">
                <a16:creationId xmlns:a16="http://schemas.microsoft.com/office/drawing/2014/main" id="{9B84A363-ED02-438A-B7E2-59346944A84C}"/>
              </a:ext>
            </a:extLst>
          </p:cNvPr>
          <p:cNvCxnSpPr>
            <a:cxnSpLocks/>
          </p:cNvCxnSpPr>
          <p:nvPr/>
        </p:nvCxnSpPr>
        <p:spPr>
          <a:xfrm flipH="1" flipV="1">
            <a:off x="1499891" y="2426426"/>
            <a:ext cx="1548109" cy="56485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9" name="Shape 77">
            <a:extLst>
              <a:ext uri="{FF2B5EF4-FFF2-40B4-BE49-F238E27FC236}">
                <a16:creationId xmlns:a16="http://schemas.microsoft.com/office/drawing/2014/main" id="{AE6B68C1-1A48-44ED-8B9E-1FEA4E527740}"/>
              </a:ext>
            </a:extLst>
          </p:cNvPr>
          <p:cNvCxnSpPr>
            <a:cxnSpLocks/>
          </p:cNvCxnSpPr>
          <p:nvPr/>
        </p:nvCxnSpPr>
        <p:spPr>
          <a:xfrm flipV="1">
            <a:off x="2340637" y="3184545"/>
            <a:ext cx="800472" cy="27669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14277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43000"/>
            <a:ext cx="9063042" cy="5704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3DA11F-35D8-404D-851C-86B08C9D58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48" y="1624323"/>
            <a:ext cx="8826531" cy="5081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912BB2-CFCF-4855-8058-E6699A5042BD}"/>
              </a:ext>
            </a:extLst>
          </p:cNvPr>
          <p:cNvSpPr txBox="1"/>
          <p:nvPr/>
        </p:nvSpPr>
        <p:spPr>
          <a:xfrm>
            <a:off x="336584" y="1162658"/>
            <a:ext cx="6369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XÓA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MỘT THƯ MỤC (DELETE)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2B089A-BDB8-49A9-A5CC-5D20D93436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77528"/>
            <a:ext cx="2793651" cy="1663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Shape 73">
            <a:extLst>
              <a:ext uri="{FF2B5EF4-FFF2-40B4-BE49-F238E27FC236}">
                <a16:creationId xmlns:a16="http://schemas.microsoft.com/office/drawing/2014/main" id="{B3DCDB4C-4D0F-4E2C-8FB0-BAADBFDCBF2F}"/>
              </a:ext>
            </a:extLst>
          </p:cNvPr>
          <p:cNvSpPr/>
          <p:nvPr/>
        </p:nvSpPr>
        <p:spPr>
          <a:xfrm>
            <a:off x="900060" y="4916188"/>
            <a:ext cx="2985615" cy="851920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2.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Bấm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vào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phim </a:t>
            </a:r>
            <a:r>
              <a:rPr lang="vi-VN" sz="2000" b="1" dirty="0" err="1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Delete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này</a:t>
            </a:r>
            <a:endParaRPr sz="2000" dirty="0">
              <a:solidFill>
                <a:srgbClr val="1700C4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19" name="Shape 75">
            <a:extLst>
              <a:ext uri="{FF2B5EF4-FFF2-40B4-BE49-F238E27FC236}">
                <a16:creationId xmlns:a16="http://schemas.microsoft.com/office/drawing/2014/main" id="{C1F10D7D-E64E-4BA9-A75A-B21B76A41099}"/>
              </a:ext>
            </a:extLst>
          </p:cNvPr>
          <p:cNvCxnSpPr>
            <a:cxnSpLocks/>
          </p:cNvCxnSpPr>
          <p:nvPr/>
        </p:nvCxnSpPr>
        <p:spPr>
          <a:xfrm flipV="1">
            <a:off x="1324307" y="3902755"/>
            <a:ext cx="0" cy="1013433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1D6A4C4-3E6C-4A76-A186-A88649654A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843" y="2371121"/>
            <a:ext cx="4060328" cy="2038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33B225-CB73-47D9-BF2E-FAA963F92F2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712192"/>
            <a:ext cx="1371429" cy="584127"/>
          </a:xfrm>
          <a:prstGeom prst="rect">
            <a:avLst/>
          </a:prstGeom>
        </p:spPr>
      </p:pic>
      <p:sp>
        <p:nvSpPr>
          <p:cNvPr id="21" name="Shape 73">
            <a:extLst>
              <a:ext uri="{FF2B5EF4-FFF2-40B4-BE49-F238E27FC236}">
                <a16:creationId xmlns:a16="http://schemas.microsoft.com/office/drawing/2014/main" id="{C85D80A8-D167-4E42-A466-AB219C78DE98}"/>
              </a:ext>
            </a:extLst>
          </p:cNvPr>
          <p:cNvSpPr/>
          <p:nvPr/>
        </p:nvSpPr>
        <p:spPr>
          <a:xfrm>
            <a:off x="4510587" y="4572001"/>
            <a:ext cx="3871411" cy="1684658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3.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Màn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hình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xuất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hiện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thông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báo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này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4.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Bấm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chuột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PHẢI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vào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nút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lệnh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Yes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để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hoan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tất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xóa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folder</a:t>
            </a:r>
            <a:endParaRPr sz="2000" dirty="0">
              <a:solidFill>
                <a:srgbClr val="1700C4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22" name="Shape 75">
            <a:extLst>
              <a:ext uri="{FF2B5EF4-FFF2-40B4-BE49-F238E27FC236}">
                <a16:creationId xmlns:a16="http://schemas.microsoft.com/office/drawing/2014/main" id="{5F678A43-F69A-462B-AED7-1E1C219C828A}"/>
              </a:ext>
            </a:extLst>
          </p:cNvPr>
          <p:cNvCxnSpPr>
            <a:cxnSpLocks/>
          </p:cNvCxnSpPr>
          <p:nvPr/>
        </p:nvCxnSpPr>
        <p:spPr>
          <a:xfrm flipV="1">
            <a:off x="6537681" y="4141729"/>
            <a:ext cx="0" cy="64490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43997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43000"/>
            <a:ext cx="9063042" cy="5704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3DA11F-35D8-404D-851C-86B08C9D58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2" y="1624323"/>
            <a:ext cx="8716452" cy="5081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Shape 73">
            <a:extLst>
              <a:ext uri="{FF2B5EF4-FFF2-40B4-BE49-F238E27FC236}">
                <a16:creationId xmlns:a16="http://schemas.microsoft.com/office/drawing/2014/main" id="{CD2CBC7B-EDFB-4435-B0E2-F437EF6EB59C}"/>
              </a:ext>
            </a:extLst>
          </p:cNvPr>
          <p:cNvSpPr/>
          <p:nvPr/>
        </p:nvSpPr>
        <p:spPr>
          <a:xfrm>
            <a:off x="3259476" y="1863714"/>
            <a:ext cx="2253529" cy="1807217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1.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Bấm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chuột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TRÁI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vào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folder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cần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sửa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tên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mới</a:t>
            </a:r>
            <a:endParaRPr sz="2000" dirty="0">
              <a:solidFill>
                <a:srgbClr val="1700C4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912BB2-CFCF-4855-8058-E6699A5042BD}"/>
              </a:ext>
            </a:extLst>
          </p:cNvPr>
          <p:cNvSpPr txBox="1"/>
          <p:nvPr/>
        </p:nvSpPr>
        <p:spPr>
          <a:xfrm>
            <a:off x="336584" y="1162658"/>
            <a:ext cx="6978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SỬA TÊN 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 THƯ MỤC (RENAME)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96B8A42-677B-4D18-9ACC-869312DD5BD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63" y="2826550"/>
            <a:ext cx="2490515" cy="3540218"/>
          </a:xfrm>
          <a:prstGeom prst="rect">
            <a:avLst/>
          </a:prstGeom>
        </p:spPr>
      </p:pic>
      <p:cxnSp>
        <p:nvCxnSpPr>
          <p:cNvPr id="18" name="Shape 75">
            <a:extLst>
              <a:ext uri="{FF2B5EF4-FFF2-40B4-BE49-F238E27FC236}">
                <a16:creationId xmlns:a16="http://schemas.microsoft.com/office/drawing/2014/main" id="{9B84A363-ED02-438A-B7E2-59346944A84C}"/>
              </a:ext>
            </a:extLst>
          </p:cNvPr>
          <p:cNvCxnSpPr>
            <a:cxnSpLocks/>
          </p:cNvCxnSpPr>
          <p:nvPr/>
        </p:nvCxnSpPr>
        <p:spPr>
          <a:xfrm flipH="1" flipV="1">
            <a:off x="1175288" y="2467743"/>
            <a:ext cx="1263112" cy="111365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0C2B638-3313-44EC-9CEA-9A326ACEC01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135" y="2411412"/>
            <a:ext cx="2673348" cy="3490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9" name="Shape 75">
            <a:extLst>
              <a:ext uri="{FF2B5EF4-FFF2-40B4-BE49-F238E27FC236}">
                <a16:creationId xmlns:a16="http://schemas.microsoft.com/office/drawing/2014/main" id="{F025AED1-9A4B-44C8-B224-FE4C4DBCC952}"/>
              </a:ext>
            </a:extLst>
          </p:cNvPr>
          <p:cNvCxnSpPr>
            <a:cxnSpLocks/>
          </p:cNvCxnSpPr>
          <p:nvPr/>
        </p:nvCxnSpPr>
        <p:spPr>
          <a:xfrm flipH="1">
            <a:off x="2517729" y="2826550"/>
            <a:ext cx="761286" cy="75485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4" name="Shape 75">
            <a:extLst>
              <a:ext uri="{FF2B5EF4-FFF2-40B4-BE49-F238E27FC236}">
                <a16:creationId xmlns:a16="http://schemas.microsoft.com/office/drawing/2014/main" id="{C48A52AE-C937-4574-BCF3-2C1CDC8F924E}"/>
              </a:ext>
            </a:extLst>
          </p:cNvPr>
          <p:cNvCxnSpPr>
            <a:cxnSpLocks/>
          </p:cNvCxnSpPr>
          <p:nvPr/>
        </p:nvCxnSpPr>
        <p:spPr>
          <a:xfrm>
            <a:off x="4860652" y="4458020"/>
            <a:ext cx="1304705" cy="101897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0" name="Shape 73">
            <a:extLst>
              <a:ext uri="{FF2B5EF4-FFF2-40B4-BE49-F238E27FC236}">
                <a16:creationId xmlns:a16="http://schemas.microsoft.com/office/drawing/2014/main" id="{85C0AC78-C9E3-4543-ADC5-D340E2D2239D}"/>
              </a:ext>
            </a:extLst>
          </p:cNvPr>
          <p:cNvSpPr/>
          <p:nvPr/>
        </p:nvSpPr>
        <p:spPr>
          <a:xfrm>
            <a:off x="3369035" y="3874477"/>
            <a:ext cx="2253529" cy="1807217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2. Khi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thấy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cửa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số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xuất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hiện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3.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Bấm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chuột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PHẢI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vào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đây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và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SỬA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tên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mới</a:t>
            </a:r>
            <a:endParaRPr sz="2000" dirty="0">
              <a:solidFill>
                <a:srgbClr val="1700C4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377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E378CC-4111-4B95-8C93-70C10715EDA0}"/>
              </a:ext>
            </a:extLst>
          </p:cNvPr>
          <p:cNvSpPr txBox="1"/>
          <p:nvPr/>
        </p:nvSpPr>
        <p:spPr>
          <a:xfrm>
            <a:off x="304800" y="1214735"/>
            <a:ext cx="6664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TẬP THỰC HÀNH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3CCE18-6468-4CFD-A590-1B80CA93C0BB}"/>
              </a:ext>
            </a:extLst>
          </p:cNvPr>
          <p:cNvSpPr txBox="1"/>
          <p:nvPr/>
        </p:nvSpPr>
        <p:spPr>
          <a:xfrm>
            <a:off x="609600" y="1828800"/>
            <a:ext cx="80772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quen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desktop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cho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tao ra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thư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trên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desktop</a:t>
            </a:r>
            <a:endParaRPr lang="en-US" sz="2300" b="1" dirty="0">
              <a:solidFill>
                <a:srgbClr val="170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thư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cha, thư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con. Cho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quen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ghi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b="1" dirty="0">
              <a:solidFill>
                <a:srgbClr val="170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xóa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thư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con, thư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cha (</a:t>
            </a:r>
            <a:r>
              <a:rPr lang="vi-VN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vi-VN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vi-VN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không </a:t>
            </a:r>
            <a:r>
              <a:rPr lang="vi-VN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vi-VN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xóa</a:t>
            </a:r>
            <a:r>
              <a:rPr lang="vi-VN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vi-VN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thư </a:t>
            </a:r>
            <a:r>
              <a:rPr lang="vi-VN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vi-VN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trên </a:t>
            </a:r>
            <a:r>
              <a:rPr lang="vi-VN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desktop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tên (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rename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) thư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300" dirty="0">
                <a:cs typeface="Arial" panose="020B0604020202020204" pitchFamily="34" charset="0"/>
              </a:rPr>
              <a:t>Cho </a:t>
            </a:r>
            <a:r>
              <a:rPr lang="vi-VN" sz="2300" dirty="0" err="1">
                <a:cs typeface="Arial" panose="020B0604020202020204" pitchFamily="34" charset="0"/>
              </a:rPr>
              <a:t>các</a:t>
            </a:r>
            <a:r>
              <a:rPr lang="vi-VN" sz="2300" dirty="0">
                <a:cs typeface="Arial" panose="020B0604020202020204" pitchFamily="34" charset="0"/>
              </a:rPr>
              <a:t> em </a:t>
            </a:r>
            <a:r>
              <a:rPr lang="vi-VN" sz="2300" dirty="0" err="1">
                <a:cs typeface="Arial" panose="020B0604020202020204" pitchFamily="34" charset="0"/>
              </a:rPr>
              <a:t>tập</a:t>
            </a:r>
            <a:r>
              <a:rPr lang="vi-VN" sz="2300" dirty="0">
                <a:cs typeface="Arial" panose="020B0604020202020204" pitchFamily="34" charset="0"/>
              </a:rPr>
              <a:t> </a:t>
            </a:r>
            <a:r>
              <a:rPr lang="vi-VN" sz="2300" dirty="0" err="1">
                <a:cs typeface="Arial" panose="020B0604020202020204" pitchFamily="34" charset="0"/>
              </a:rPr>
              <a:t>làm</a:t>
            </a:r>
            <a:r>
              <a:rPr lang="vi-VN" sz="2300" dirty="0">
                <a:cs typeface="Arial" panose="020B0604020202020204" pitchFamily="34" charset="0"/>
              </a:rPr>
              <a:t> quen </a:t>
            </a:r>
            <a:r>
              <a:rPr lang="vi-VN" sz="2300" dirty="0" err="1">
                <a:cs typeface="Arial" panose="020B0604020202020204" pitchFamily="34" charset="0"/>
              </a:rPr>
              <a:t>và</a:t>
            </a:r>
            <a:r>
              <a:rPr lang="vi-VN" sz="2300" dirty="0">
                <a:cs typeface="Arial" panose="020B0604020202020204" pitchFamily="34" charset="0"/>
              </a:rPr>
              <a:t> </a:t>
            </a:r>
            <a:r>
              <a:rPr lang="vi-VN" sz="2300" dirty="0" err="1">
                <a:cs typeface="Arial" panose="020B0604020202020204" pitchFamily="34" charset="0"/>
              </a:rPr>
              <a:t>thực</a:t>
            </a:r>
            <a:r>
              <a:rPr lang="vi-VN" sz="2300" dirty="0">
                <a:cs typeface="Arial" panose="020B0604020202020204" pitchFamily="34" charset="0"/>
              </a:rPr>
              <a:t> </a:t>
            </a:r>
            <a:r>
              <a:rPr lang="vi-VN" sz="2300" dirty="0" err="1">
                <a:cs typeface="Arial" panose="020B0604020202020204" pitchFamily="34" charset="0"/>
              </a:rPr>
              <a:t>tập</a:t>
            </a:r>
            <a:r>
              <a:rPr lang="vi-VN" sz="2300" dirty="0">
                <a:cs typeface="Arial" panose="020B0604020202020204" pitchFamily="34" charset="0"/>
              </a:rPr>
              <a:t> </a:t>
            </a:r>
            <a:r>
              <a:rPr lang="vi-VN" sz="2300" dirty="0" err="1">
                <a:cs typeface="Arial" panose="020B0604020202020204" pitchFamily="34" charset="0"/>
              </a:rPr>
              <a:t>nhiều</a:t>
            </a:r>
            <a:r>
              <a:rPr lang="vi-VN" sz="2300" dirty="0">
                <a:cs typeface="Arial" panose="020B0604020202020204" pitchFamily="34" charset="0"/>
              </a:rPr>
              <a:t> </a:t>
            </a:r>
            <a:r>
              <a:rPr lang="vi-VN" sz="2300" dirty="0" err="1">
                <a:cs typeface="Arial" panose="020B0604020202020204" pitchFamily="34" charset="0"/>
              </a:rPr>
              <a:t>lần</a:t>
            </a:r>
            <a:r>
              <a:rPr lang="vi-VN" sz="2300" dirty="0">
                <a:cs typeface="Arial" panose="020B0604020202020204" pitchFamily="34" charset="0"/>
              </a:rPr>
              <a:t> </a:t>
            </a:r>
            <a:r>
              <a:rPr lang="vi-VN" sz="2300" dirty="0" err="1">
                <a:cs typeface="Arial" panose="020B0604020202020204" pitchFamily="34" charset="0"/>
              </a:rPr>
              <a:t>để</a:t>
            </a:r>
            <a:r>
              <a:rPr lang="vi-VN" sz="2300" dirty="0">
                <a:cs typeface="Arial" panose="020B0604020202020204" pitchFamily="34" charset="0"/>
              </a:rPr>
              <a:t> ghi </a:t>
            </a:r>
            <a:r>
              <a:rPr lang="vi-VN" sz="2300" dirty="0" err="1">
                <a:cs typeface="Arial" panose="020B0604020202020204" pitchFamily="34" charset="0"/>
              </a:rPr>
              <a:t>nhớ</a:t>
            </a:r>
            <a:r>
              <a:rPr lang="vi-VN" sz="2300" dirty="0">
                <a:cs typeface="Arial" panose="020B0604020202020204" pitchFamily="34" charset="0"/>
              </a:rPr>
              <a:t>.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8372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pic>
        <p:nvPicPr>
          <p:cNvPr id="6" name="Shape 83">
            <a:extLst>
              <a:ext uri="{FF2B5EF4-FFF2-40B4-BE49-F238E27FC236}">
                <a16:creationId xmlns:a16="http://schemas.microsoft.com/office/drawing/2014/main" id="{1386E641-9C23-448F-97AE-25A3C0236FE9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14068" y="2885000"/>
            <a:ext cx="6912179" cy="2232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26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CBEA2FC-9CB5-42FD-A357-960CAAAEF0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705266"/>
              </p:ext>
            </p:extLst>
          </p:nvPr>
        </p:nvGraphicFramePr>
        <p:xfrm>
          <a:off x="669521" y="1676401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C9EE81B-F4C5-4557-AD13-EC2E719CADAD}"/>
              </a:ext>
            </a:extLst>
          </p:cNvPr>
          <p:cNvSpPr txBox="1"/>
          <p:nvPr/>
        </p:nvSpPr>
        <p:spPr>
          <a:xfrm>
            <a:off x="336584" y="1626014"/>
            <a:ext cx="86163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System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2F847F-6B6C-4B29-8316-CEB91B4B86E6}"/>
              </a:ext>
            </a:extLst>
          </p:cNvPr>
          <p:cNvSpPr txBox="1"/>
          <p:nvPr/>
        </p:nvSpPr>
        <p:spPr>
          <a:xfrm>
            <a:off x="336584" y="1217250"/>
            <a:ext cx="6369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HỆ ĐIỀU HÀNH </a:t>
            </a:r>
            <a:r>
              <a:rPr lang="vi-V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WINDOWS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8F3EE9-C047-43C7-A8C5-AF4E71406480}"/>
              </a:ext>
            </a:extLst>
          </p:cNvPr>
          <p:cNvSpPr txBox="1"/>
          <p:nvPr/>
        </p:nvSpPr>
        <p:spPr>
          <a:xfrm>
            <a:off x="303602" y="3393410"/>
            <a:ext cx="4344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vi-VN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170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phối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vi-VN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170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ổ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in,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tin...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B90AE0-05F7-4F17-84BC-3F2A248A4C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663" y="3429000"/>
            <a:ext cx="3982181" cy="320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0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43000"/>
            <a:ext cx="9063042" cy="57047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B87DBA-D469-4ADB-9272-CFFB0FAE5CB9}"/>
              </a:ext>
            </a:extLst>
          </p:cNvPr>
          <p:cNvSpPr txBox="1"/>
          <p:nvPr/>
        </p:nvSpPr>
        <p:spPr>
          <a:xfrm>
            <a:off x="336584" y="1107744"/>
            <a:ext cx="6978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MÀN HÌNH DESKTOP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VÀ THƯ MỤC (FOLDER)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3DA11F-35D8-404D-851C-86B08C9D58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8" y="1624323"/>
            <a:ext cx="8530353" cy="49982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" algn="tl" rotWithShape="0">
              <a:srgbClr val="000000">
                <a:alpha val="75000"/>
              </a:srgbClr>
            </a:outerShdw>
          </a:effectLst>
        </p:spPr>
      </p:pic>
      <p:sp>
        <p:nvSpPr>
          <p:cNvPr id="9" name="Shape 73">
            <a:extLst>
              <a:ext uri="{FF2B5EF4-FFF2-40B4-BE49-F238E27FC236}">
                <a16:creationId xmlns:a16="http://schemas.microsoft.com/office/drawing/2014/main" id="{5E389F80-2E93-4733-B6AC-69636C5E8B91}"/>
              </a:ext>
            </a:extLst>
          </p:cNvPr>
          <p:cNvSpPr/>
          <p:nvPr/>
        </p:nvSpPr>
        <p:spPr>
          <a:xfrm>
            <a:off x="2286000" y="1934276"/>
            <a:ext cx="6295479" cy="1951924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>
                <a:schemeClr val="dk2"/>
              </a:buClr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(Folder/ Directory) </a:t>
            </a:r>
          </a:p>
          <a:p>
            <a:pPr lvl="0" algn="just">
              <a:buClr>
                <a:schemeClr val="dk2"/>
              </a:buClr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tin,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truy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000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17" name="Shape 77">
            <a:extLst>
              <a:ext uri="{FF2B5EF4-FFF2-40B4-BE49-F238E27FC236}">
                <a16:creationId xmlns:a16="http://schemas.microsoft.com/office/drawing/2014/main" id="{00122D23-5F44-4BF2-9149-D34E27F11DF2}"/>
              </a:ext>
            </a:extLst>
          </p:cNvPr>
          <p:cNvCxnSpPr>
            <a:cxnSpLocks/>
          </p:cNvCxnSpPr>
          <p:nvPr/>
        </p:nvCxnSpPr>
        <p:spPr>
          <a:xfrm flipH="1">
            <a:off x="1293227" y="2767323"/>
            <a:ext cx="992773" cy="81531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" name="Shape 77">
            <a:extLst>
              <a:ext uri="{FF2B5EF4-FFF2-40B4-BE49-F238E27FC236}">
                <a16:creationId xmlns:a16="http://schemas.microsoft.com/office/drawing/2014/main" id="{6C5B177D-3311-4A78-83F1-E9C08652A14E}"/>
              </a:ext>
            </a:extLst>
          </p:cNvPr>
          <p:cNvCxnSpPr>
            <a:cxnSpLocks/>
          </p:cNvCxnSpPr>
          <p:nvPr/>
        </p:nvCxnSpPr>
        <p:spPr>
          <a:xfrm flipH="1" flipV="1">
            <a:off x="1467203" y="2308875"/>
            <a:ext cx="833256" cy="41600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" name="Shape 77">
            <a:extLst>
              <a:ext uri="{FF2B5EF4-FFF2-40B4-BE49-F238E27FC236}">
                <a16:creationId xmlns:a16="http://schemas.microsoft.com/office/drawing/2014/main" id="{3007132B-6BDE-4455-9985-D79088CAE881}"/>
              </a:ext>
            </a:extLst>
          </p:cNvPr>
          <p:cNvCxnSpPr>
            <a:cxnSpLocks/>
          </p:cNvCxnSpPr>
          <p:nvPr/>
        </p:nvCxnSpPr>
        <p:spPr>
          <a:xfrm flipH="1">
            <a:off x="1319129" y="2744304"/>
            <a:ext cx="966871" cy="27979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80318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43000"/>
            <a:ext cx="9063042" cy="5704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3DA11F-35D8-404D-851C-86B08C9D58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8" y="1624323"/>
            <a:ext cx="8530353" cy="49982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" algn="tl" rotWithShape="0">
              <a:srgbClr val="000000">
                <a:alpha val="75000"/>
              </a:srgbClr>
            </a:outerShdw>
          </a:effectLst>
        </p:spPr>
      </p:pic>
      <p:sp>
        <p:nvSpPr>
          <p:cNvPr id="9" name="Shape 73">
            <a:extLst>
              <a:ext uri="{FF2B5EF4-FFF2-40B4-BE49-F238E27FC236}">
                <a16:creationId xmlns:a16="http://schemas.microsoft.com/office/drawing/2014/main" id="{5E389F80-2E93-4733-B6AC-69636C5E8B91}"/>
              </a:ext>
            </a:extLst>
          </p:cNvPr>
          <p:cNvSpPr/>
          <p:nvPr/>
        </p:nvSpPr>
        <p:spPr>
          <a:xfrm>
            <a:off x="2286000" y="1934276"/>
            <a:ext cx="6295479" cy="4085524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>
                <a:schemeClr val="dk2"/>
              </a:buClr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(Folder/ Directory) </a:t>
            </a:r>
          </a:p>
          <a:p>
            <a:pPr lvl="0" algn="just">
              <a:buClr>
                <a:schemeClr val="dk2"/>
              </a:buClr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, thư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trong thư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Format, do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xóa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000" b="1" i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Directory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xóa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rỗng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000" b="1" i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 Directory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tin hay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hape 77">
            <a:extLst>
              <a:ext uri="{FF2B5EF4-FFF2-40B4-BE49-F238E27FC236}">
                <a16:creationId xmlns:a16="http://schemas.microsoft.com/office/drawing/2014/main" id="{00122D23-5F44-4BF2-9149-D34E27F11DF2}"/>
              </a:ext>
            </a:extLst>
          </p:cNvPr>
          <p:cNvCxnSpPr>
            <a:cxnSpLocks/>
          </p:cNvCxnSpPr>
          <p:nvPr/>
        </p:nvCxnSpPr>
        <p:spPr>
          <a:xfrm flipH="1">
            <a:off x="1293227" y="2767323"/>
            <a:ext cx="992773" cy="81531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" name="Shape 77">
            <a:extLst>
              <a:ext uri="{FF2B5EF4-FFF2-40B4-BE49-F238E27FC236}">
                <a16:creationId xmlns:a16="http://schemas.microsoft.com/office/drawing/2014/main" id="{6C5B177D-3311-4A78-83F1-E9C08652A14E}"/>
              </a:ext>
            </a:extLst>
          </p:cNvPr>
          <p:cNvCxnSpPr>
            <a:cxnSpLocks/>
          </p:cNvCxnSpPr>
          <p:nvPr/>
        </p:nvCxnSpPr>
        <p:spPr>
          <a:xfrm flipH="1" flipV="1">
            <a:off x="1467203" y="2308875"/>
            <a:ext cx="833256" cy="41600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" name="Shape 77">
            <a:extLst>
              <a:ext uri="{FF2B5EF4-FFF2-40B4-BE49-F238E27FC236}">
                <a16:creationId xmlns:a16="http://schemas.microsoft.com/office/drawing/2014/main" id="{3007132B-6BDE-4455-9985-D79088CAE881}"/>
              </a:ext>
            </a:extLst>
          </p:cNvPr>
          <p:cNvCxnSpPr>
            <a:cxnSpLocks/>
          </p:cNvCxnSpPr>
          <p:nvPr/>
        </p:nvCxnSpPr>
        <p:spPr>
          <a:xfrm flipH="1">
            <a:off x="1319129" y="2744304"/>
            <a:ext cx="966871" cy="27979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73B3F89-A8B2-4794-B38D-327CF71C5E9A}"/>
              </a:ext>
            </a:extLst>
          </p:cNvPr>
          <p:cNvSpPr txBox="1"/>
          <p:nvPr/>
        </p:nvSpPr>
        <p:spPr>
          <a:xfrm>
            <a:off x="336584" y="1107744"/>
            <a:ext cx="6978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MÀN HÌNH DESKTOP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VÀ THƯ MỤC (FOLDER)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99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43000"/>
            <a:ext cx="9063042" cy="5704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3DA11F-35D8-404D-851C-86B08C9D58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8" y="1624323"/>
            <a:ext cx="8530353" cy="49982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" algn="tl" rotWithShape="0">
              <a:srgbClr val="000000">
                <a:alpha val="75000"/>
              </a:srgbClr>
            </a:outerShdw>
          </a:effectLst>
        </p:spPr>
      </p:pic>
      <p:sp>
        <p:nvSpPr>
          <p:cNvPr id="9" name="Shape 73">
            <a:extLst>
              <a:ext uri="{FF2B5EF4-FFF2-40B4-BE49-F238E27FC236}">
                <a16:creationId xmlns:a16="http://schemas.microsoft.com/office/drawing/2014/main" id="{5E389F80-2E93-4733-B6AC-69636C5E8B91}"/>
              </a:ext>
            </a:extLst>
          </p:cNvPr>
          <p:cNvSpPr/>
          <p:nvPr/>
        </p:nvSpPr>
        <p:spPr>
          <a:xfrm>
            <a:off x="2286000" y="1934275"/>
            <a:ext cx="6295479" cy="3299401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>
                <a:schemeClr val="dk2"/>
              </a:buClr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(Folder/ Directory) </a:t>
            </a:r>
          </a:p>
          <a:p>
            <a:pPr lvl="0" algn="just">
              <a:buClr>
                <a:schemeClr val="dk2"/>
              </a:buClr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tên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tuân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trên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Z,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9,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#, $, %, ~, ^, @, (, ), !, _,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Thư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trong thư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Thư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 </a:t>
            </a:r>
            <a:r>
              <a:rPr lang="vi-VN" sz="20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hape 77">
            <a:extLst>
              <a:ext uri="{FF2B5EF4-FFF2-40B4-BE49-F238E27FC236}">
                <a16:creationId xmlns:a16="http://schemas.microsoft.com/office/drawing/2014/main" id="{00122D23-5F44-4BF2-9149-D34E27F11DF2}"/>
              </a:ext>
            </a:extLst>
          </p:cNvPr>
          <p:cNvCxnSpPr>
            <a:cxnSpLocks/>
          </p:cNvCxnSpPr>
          <p:nvPr/>
        </p:nvCxnSpPr>
        <p:spPr>
          <a:xfrm flipH="1">
            <a:off x="1293227" y="2767323"/>
            <a:ext cx="992773" cy="81531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" name="Shape 77">
            <a:extLst>
              <a:ext uri="{FF2B5EF4-FFF2-40B4-BE49-F238E27FC236}">
                <a16:creationId xmlns:a16="http://schemas.microsoft.com/office/drawing/2014/main" id="{6C5B177D-3311-4A78-83F1-E9C08652A14E}"/>
              </a:ext>
            </a:extLst>
          </p:cNvPr>
          <p:cNvCxnSpPr>
            <a:cxnSpLocks/>
          </p:cNvCxnSpPr>
          <p:nvPr/>
        </p:nvCxnSpPr>
        <p:spPr>
          <a:xfrm flipH="1" flipV="1">
            <a:off x="1467203" y="2308875"/>
            <a:ext cx="833256" cy="41600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" name="Shape 77">
            <a:extLst>
              <a:ext uri="{FF2B5EF4-FFF2-40B4-BE49-F238E27FC236}">
                <a16:creationId xmlns:a16="http://schemas.microsoft.com/office/drawing/2014/main" id="{3007132B-6BDE-4455-9985-D79088CAE881}"/>
              </a:ext>
            </a:extLst>
          </p:cNvPr>
          <p:cNvCxnSpPr>
            <a:cxnSpLocks/>
          </p:cNvCxnSpPr>
          <p:nvPr/>
        </p:nvCxnSpPr>
        <p:spPr>
          <a:xfrm flipH="1">
            <a:off x="1319129" y="2744304"/>
            <a:ext cx="966871" cy="27979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D56E3B4-6B05-458B-874E-EA2C2305FFBF}"/>
              </a:ext>
            </a:extLst>
          </p:cNvPr>
          <p:cNvSpPr txBox="1"/>
          <p:nvPr/>
        </p:nvSpPr>
        <p:spPr>
          <a:xfrm>
            <a:off x="336584" y="1107744"/>
            <a:ext cx="6978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MÀN HÌNH DESKTOP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VÀ THƯ MỤC (FOLDER)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17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43000"/>
            <a:ext cx="9063042" cy="57047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B87DBA-D469-4ADB-9272-CFFB0FAE5CB9}"/>
              </a:ext>
            </a:extLst>
          </p:cNvPr>
          <p:cNvSpPr txBox="1"/>
          <p:nvPr/>
        </p:nvSpPr>
        <p:spPr>
          <a:xfrm>
            <a:off x="336584" y="1108066"/>
            <a:ext cx="6369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 ĐẶT TÊN 1 THƯ MỤC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3DA11F-35D8-404D-851C-86B08C9D58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8" y="1624323"/>
            <a:ext cx="8530353" cy="49982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" algn="tl" rotWithShape="0">
              <a:srgbClr val="000000">
                <a:alpha val="75000"/>
              </a:srgbClr>
            </a:outerShdw>
          </a:effectLst>
        </p:spPr>
      </p:pic>
      <p:sp>
        <p:nvSpPr>
          <p:cNvPr id="9" name="Shape 73">
            <a:extLst>
              <a:ext uri="{FF2B5EF4-FFF2-40B4-BE49-F238E27FC236}">
                <a16:creationId xmlns:a16="http://schemas.microsoft.com/office/drawing/2014/main" id="{5E389F80-2E93-4733-B6AC-69636C5E8B91}"/>
              </a:ext>
            </a:extLst>
          </p:cNvPr>
          <p:cNvSpPr/>
          <p:nvPr/>
        </p:nvSpPr>
        <p:spPr>
          <a:xfrm>
            <a:off x="2286000" y="1934276"/>
            <a:ext cx="6295479" cy="2028124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>
                <a:schemeClr val="dk2"/>
              </a:buClr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(Folder/ Directory) </a:t>
            </a:r>
          </a:p>
          <a:p>
            <a:pPr lvl="0" algn="just">
              <a:buClr>
                <a:schemeClr val="dk2"/>
              </a:buClr>
            </a:pP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tên thư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algn="just"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Trochoi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vi-VN" sz="20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 choi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Tro_choi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vi-V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chơi</a:t>
            </a:r>
          </a:p>
          <a:p>
            <a:pPr marL="342900" lvl="0" indent="-342900" algn="just"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Hoctinhoc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Hoc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hoc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Hoc_tin_hoc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7" name="Shape 77">
            <a:extLst>
              <a:ext uri="{FF2B5EF4-FFF2-40B4-BE49-F238E27FC236}">
                <a16:creationId xmlns:a16="http://schemas.microsoft.com/office/drawing/2014/main" id="{00122D23-5F44-4BF2-9149-D34E27F11DF2}"/>
              </a:ext>
            </a:extLst>
          </p:cNvPr>
          <p:cNvCxnSpPr>
            <a:cxnSpLocks/>
          </p:cNvCxnSpPr>
          <p:nvPr/>
        </p:nvCxnSpPr>
        <p:spPr>
          <a:xfrm flipH="1">
            <a:off x="1293227" y="2767323"/>
            <a:ext cx="992773" cy="81531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" name="Shape 77">
            <a:extLst>
              <a:ext uri="{FF2B5EF4-FFF2-40B4-BE49-F238E27FC236}">
                <a16:creationId xmlns:a16="http://schemas.microsoft.com/office/drawing/2014/main" id="{6C5B177D-3311-4A78-83F1-E9C08652A14E}"/>
              </a:ext>
            </a:extLst>
          </p:cNvPr>
          <p:cNvCxnSpPr>
            <a:cxnSpLocks/>
          </p:cNvCxnSpPr>
          <p:nvPr/>
        </p:nvCxnSpPr>
        <p:spPr>
          <a:xfrm flipH="1" flipV="1">
            <a:off x="1467203" y="2308875"/>
            <a:ext cx="833256" cy="41600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" name="Shape 77">
            <a:extLst>
              <a:ext uri="{FF2B5EF4-FFF2-40B4-BE49-F238E27FC236}">
                <a16:creationId xmlns:a16="http://schemas.microsoft.com/office/drawing/2014/main" id="{3007132B-6BDE-4455-9985-D79088CAE881}"/>
              </a:ext>
            </a:extLst>
          </p:cNvPr>
          <p:cNvCxnSpPr>
            <a:cxnSpLocks/>
          </p:cNvCxnSpPr>
          <p:nvPr/>
        </p:nvCxnSpPr>
        <p:spPr>
          <a:xfrm flipH="1">
            <a:off x="1319129" y="2744304"/>
            <a:ext cx="966871" cy="27979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14000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43000"/>
            <a:ext cx="9063042" cy="57047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B87DBA-D469-4ADB-9272-CFFB0FAE5CB9}"/>
              </a:ext>
            </a:extLst>
          </p:cNvPr>
          <p:cNvSpPr txBox="1"/>
          <p:nvPr/>
        </p:nvSpPr>
        <p:spPr>
          <a:xfrm>
            <a:off x="336584" y="1162658"/>
            <a:ext cx="6369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MỘT THƯ MỤC (FOLDER)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3DA11F-35D8-404D-851C-86B08C9D58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64" y="1597027"/>
            <a:ext cx="8784692" cy="4998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Shape 73">
            <a:extLst>
              <a:ext uri="{FF2B5EF4-FFF2-40B4-BE49-F238E27FC236}">
                <a16:creationId xmlns:a16="http://schemas.microsoft.com/office/drawing/2014/main" id="{5E389F80-2E93-4733-B6AC-69636C5E8B91}"/>
              </a:ext>
            </a:extLst>
          </p:cNvPr>
          <p:cNvSpPr/>
          <p:nvPr/>
        </p:nvSpPr>
        <p:spPr>
          <a:xfrm>
            <a:off x="1931991" y="1934275"/>
            <a:ext cx="2087185" cy="2725744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Clr>
                <a:schemeClr val="dk2"/>
              </a:buClr>
            </a:pP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thư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sau.</a:t>
            </a:r>
          </a:p>
          <a:p>
            <a:pPr lvl="0" algn="just">
              <a:buClr>
                <a:schemeClr val="dk2"/>
              </a:buClr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bên 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lên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Desktop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7" name="Shape 77">
            <a:extLst>
              <a:ext uri="{FF2B5EF4-FFF2-40B4-BE49-F238E27FC236}">
                <a16:creationId xmlns:a16="http://schemas.microsoft.com/office/drawing/2014/main" id="{00122D23-5F44-4BF2-9149-D34E27F11DF2}"/>
              </a:ext>
            </a:extLst>
          </p:cNvPr>
          <p:cNvCxnSpPr>
            <a:cxnSpLocks/>
          </p:cNvCxnSpPr>
          <p:nvPr/>
        </p:nvCxnSpPr>
        <p:spPr>
          <a:xfrm flipH="1">
            <a:off x="1293228" y="2804250"/>
            <a:ext cx="638763" cy="778383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" name="Shape 77">
            <a:extLst>
              <a:ext uri="{FF2B5EF4-FFF2-40B4-BE49-F238E27FC236}">
                <a16:creationId xmlns:a16="http://schemas.microsoft.com/office/drawing/2014/main" id="{6C5B177D-3311-4A78-83F1-E9C08652A14E}"/>
              </a:ext>
            </a:extLst>
          </p:cNvPr>
          <p:cNvCxnSpPr>
            <a:cxnSpLocks/>
          </p:cNvCxnSpPr>
          <p:nvPr/>
        </p:nvCxnSpPr>
        <p:spPr>
          <a:xfrm flipH="1" flipV="1">
            <a:off x="1319130" y="2368042"/>
            <a:ext cx="612861" cy="42514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" name="Shape 77">
            <a:extLst>
              <a:ext uri="{FF2B5EF4-FFF2-40B4-BE49-F238E27FC236}">
                <a16:creationId xmlns:a16="http://schemas.microsoft.com/office/drawing/2014/main" id="{3007132B-6BDE-4455-9985-D79088CAE881}"/>
              </a:ext>
            </a:extLst>
          </p:cNvPr>
          <p:cNvCxnSpPr>
            <a:cxnSpLocks/>
          </p:cNvCxnSpPr>
          <p:nvPr/>
        </p:nvCxnSpPr>
        <p:spPr>
          <a:xfrm flipH="1">
            <a:off x="1319130" y="2804250"/>
            <a:ext cx="612861" cy="219853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7B340416-057D-426E-B9AB-1924EFA9F1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10" y="2700319"/>
            <a:ext cx="2462765" cy="3500772"/>
          </a:xfrm>
          <a:prstGeom prst="rect">
            <a:avLst/>
          </a:prstGeom>
        </p:spPr>
      </p:pic>
      <p:sp>
        <p:nvSpPr>
          <p:cNvPr id="22" name="Shape 73">
            <a:extLst>
              <a:ext uri="{FF2B5EF4-FFF2-40B4-BE49-F238E27FC236}">
                <a16:creationId xmlns:a16="http://schemas.microsoft.com/office/drawing/2014/main" id="{5222C1AB-2F17-4078-B753-F8B554459DBA}"/>
              </a:ext>
            </a:extLst>
          </p:cNvPr>
          <p:cNvSpPr/>
          <p:nvPr/>
        </p:nvSpPr>
        <p:spPr>
          <a:xfrm>
            <a:off x="6264220" y="1824184"/>
            <a:ext cx="2008830" cy="851920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CHUỘT TRÁI</a:t>
            </a:r>
            <a:endParaRPr sz="2000" b="1" dirty="0">
              <a:solidFill>
                <a:srgbClr val="C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Bấm</a:t>
            </a:r>
            <a:r>
              <a:rPr lang="e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1 lần</a:t>
            </a:r>
            <a:endParaRPr sz="2000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23" name="Shape 75">
            <a:extLst>
              <a:ext uri="{FF2B5EF4-FFF2-40B4-BE49-F238E27FC236}">
                <a16:creationId xmlns:a16="http://schemas.microsoft.com/office/drawing/2014/main" id="{8675F50B-4EE5-450F-BF04-867335017D02}"/>
              </a:ext>
            </a:extLst>
          </p:cNvPr>
          <p:cNvCxnSpPr>
            <a:cxnSpLocks/>
          </p:cNvCxnSpPr>
          <p:nvPr/>
        </p:nvCxnSpPr>
        <p:spPr>
          <a:xfrm flipH="1">
            <a:off x="6106920" y="2629572"/>
            <a:ext cx="215767" cy="351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191156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43000"/>
            <a:ext cx="9063042" cy="5704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3DA11F-35D8-404D-851C-86B08C9D58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4" y="1597027"/>
            <a:ext cx="8812156" cy="4998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Shape 73">
            <a:extLst>
              <a:ext uri="{FF2B5EF4-FFF2-40B4-BE49-F238E27FC236}">
                <a16:creationId xmlns:a16="http://schemas.microsoft.com/office/drawing/2014/main" id="{5E389F80-2E93-4733-B6AC-69636C5E8B91}"/>
              </a:ext>
            </a:extLst>
          </p:cNvPr>
          <p:cNvSpPr/>
          <p:nvPr/>
        </p:nvSpPr>
        <p:spPr>
          <a:xfrm>
            <a:off x="1924029" y="2085777"/>
            <a:ext cx="2087185" cy="1494725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Clr>
                <a:schemeClr val="dk2"/>
              </a:buClr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bên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7" name="Shape 77">
            <a:extLst>
              <a:ext uri="{FF2B5EF4-FFF2-40B4-BE49-F238E27FC236}">
                <a16:creationId xmlns:a16="http://schemas.microsoft.com/office/drawing/2014/main" id="{00122D23-5F44-4BF2-9149-D34E27F11DF2}"/>
              </a:ext>
            </a:extLst>
          </p:cNvPr>
          <p:cNvCxnSpPr>
            <a:cxnSpLocks/>
          </p:cNvCxnSpPr>
          <p:nvPr/>
        </p:nvCxnSpPr>
        <p:spPr>
          <a:xfrm flipH="1">
            <a:off x="1293228" y="2804250"/>
            <a:ext cx="638763" cy="778383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" name="Shape 77">
            <a:extLst>
              <a:ext uri="{FF2B5EF4-FFF2-40B4-BE49-F238E27FC236}">
                <a16:creationId xmlns:a16="http://schemas.microsoft.com/office/drawing/2014/main" id="{6C5B177D-3311-4A78-83F1-E9C08652A14E}"/>
              </a:ext>
            </a:extLst>
          </p:cNvPr>
          <p:cNvCxnSpPr>
            <a:cxnSpLocks/>
          </p:cNvCxnSpPr>
          <p:nvPr/>
        </p:nvCxnSpPr>
        <p:spPr>
          <a:xfrm flipH="1" flipV="1">
            <a:off x="1319130" y="2368042"/>
            <a:ext cx="612861" cy="42514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" name="Shape 77">
            <a:extLst>
              <a:ext uri="{FF2B5EF4-FFF2-40B4-BE49-F238E27FC236}">
                <a16:creationId xmlns:a16="http://schemas.microsoft.com/office/drawing/2014/main" id="{3007132B-6BDE-4455-9985-D79088CAE881}"/>
              </a:ext>
            </a:extLst>
          </p:cNvPr>
          <p:cNvCxnSpPr>
            <a:cxnSpLocks/>
          </p:cNvCxnSpPr>
          <p:nvPr/>
        </p:nvCxnSpPr>
        <p:spPr>
          <a:xfrm flipH="1">
            <a:off x="1319130" y="2804250"/>
            <a:ext cx="612861" cy="219853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97DAACD-A542-4F26-BCD1-8F1C074472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58" y="1678474"/>
            <a:ext cx="2404663" cy="2730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1A8953-1BE9-4B6C-B69C-AC8CA47B40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735332"/>
            <a:ext cx="2214667" cy="2725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Shape 73">
            <a:extLst>
              <a:ext uri="{FF2B5EF4-FFF2-40B4-BE49-F238E27FC236}">
                <a16:creationId xmlns:a16="http://schemas.microsoft.com/office/drawing/2014/main" id="{BB6322B7-8353-4E98-B932-CAA185A82447}"/>
              </a:ext>
            </a:extLst>
          </p:cNvPr>
          <p:cNvSpPr/>
          <p:nvPr/>
        </p:nvSpPr>
        <p:spPr>
          <a:xfrm>
            <a:off x="6721244" y="2321632"/>
            <a:ext cx="2008830" cy="851920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CHUỘT PHẢI</a:t>
            </a:r>
            <a:endParaRPr sz="2000" b="1" dirty="0">
              <a:solidFill>
                <a:srgbClr val="C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Bấm</a:t>
            </a:r>
            <a:r>
              <a:rPr lang="e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1 lần</a:t>
            </a:r>
            <a:endParaRPr sz="2000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15" name="Shape 75">
            <a:extLst>
              <a:ext uri="{FF2B5EF4-FFF2-40B4-BE49-F238E27FC236}">
                <a16:creationId xmlns:a16="http://schemas.microsoft.com/office/drawing/2014/main" id="{D28D666C-D172-4BD3-94C2-41C4B4326C93}"/>
              </a:ext>
            </a:extLst>
          </p:cNvPr>
          <p:cNvCxnSpPr>
            <a:cxnSpLocks/>
          </p:cNvCxnSpPr>
          <p:nvPr/>
        </p:nvCxnSpPr>
        <p:spPr>
          <a:xfrm flipH="1">
            <a:off x="6934200" y="3198502"/>
            <a:ext cx="277810" cy="59315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ABA86C7-07D3-4F15-B335-34184B184AB2}"/>
              </a:ext>
            </a:extLst>
          </p:cNvPr>
          <p:cNvSpPr txBox="1"/>
          <p:nvPr/>
        </p:nvSpPr>
        <p:spPr>
          <a:xfrm>
            <a:off x="336584" y="1162658"/>
            <a:ext cx="6369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MỘT THƯ MỤC (FOLDER)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0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43000"/>
            <a:ext cx="9063042" cy="5704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3DA11F-35D8-404D-851C-86B08C9D58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19" y="1624323"/>
            <a:ext cx="8793726" cy="4998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Shape 73">
            <a:extLst>
              <a:ext uri="{FF2B5EF4-FFF2-40B4-BE49-F238E27FC236}">
                <a16:creationId xmlns:a16="http://schemas.microsoft.com/office/drawing/2014/main" id="{5E389F80-2E93-4733-B6AC-69636C5E8B91}"/>
              </a:ext>
            </a:extLst>
          </p:cNvPr>
          <p:cNvSpPr/>
          <p:nvPr/>
        </p:nvSpPr>
        <p:spPr>
          <a:xfrm>
            <a:off x="567279" y="2991282"/>
            <a:ext cx="2556921" cy="1961718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Clr>
                <a:schemeClr val="dk2"/>
              </a:buClr>
            </a:pP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3.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Gõ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 1 tên như bên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dưới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:</a:t>
            </a:r>
          </a:p>
          <a:p>
            <a:pPr marL="342900" lvl="0" indent="-342900" algn="just"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vi-VN" sz="2000" dirty="0" err="1">
                <a:cs typeface="Arial" panose="020B0604020202020204" pitchFamily="34" charset="0"/>
              </a:rPr>
              <a:t>Trochoi</a:t>
            </a:r>
            <a:r>
              <a:rPr lang="vi-VN" sz="2000" dirty="0">
                <a:cs typeface="Arial" panose="020B0604020202020204" pitchFamily="34" charset="0"/>
              </a:rPr>
              <a:t> </a:t>
            </a:r>
          </a:p>
          <a:p>
            <a:pPr marL="342900" lvl="0" indent="-342900" algn="just"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820000"/>
                </a:solidFill>
                <a:cs typeface="Arial" panose="020B0604020202020204" pitchFamily="34" charset="0"/>
              </a:rPr>
              <a:t>Tro choi </a:t>
            </a:r>
            <a:endParaRPr lang="vi-VN" sz="2000" dirty="0">
              <a:cs typeface="Arial" panose="020B0604020202020204" pitchFamily="34" charset="0"/>
            </a:endParaRPr>
          </a:p>
          <a:p>
            <a:pPr marL="342900" lvl="0" indent="-342900" algn="just"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vi-VN" sz="2000" dirty="0" err="1">
                <a:solidFill>
                  <a:srgbClr val="1700C4"/>
                </a:solidFill>
                <a:cs typeface="Arial" panose="020B0604020202020204" pitchFamily="34" charset="0"/>
              </a:rPr>
              <a:t>Tro_choi</a:t>
            </a:r>
            <a:r>
              <a:rPr lang="vi-VN" sz="2000" dirty="0">
                <a:solidFill>
                  <a:srgbClr val="1700C4"/>
                </a:solidFill>
                <a:cs typeface="Arial" panose="020B0604020202020204" pitchFamily="34" charset="0"/>
              </a:rPr>
              <a:t> </a:t>
            </a:r>
            <a:endParaRPr lang="vi-VN" sz="2000" dirty="0">
              <a:cs typeface="Arial" panose="020B0604020202020204" pitchFamily="34" charset="0"/>
            </a:endParaRPr>
          </a:p>
          <a:p>
            <a:pPr marL="342900" lvl="0" indent="-342900" algn="just"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vi-VN" sz="2000" dirty="0" err="1">
                <a:solidFill>
                  <a:srgbClr val="FF0000"/>
                </a:solidFill>
                <a:cs typeface="Arial" panose="020B0604020202020204" pitchFamily="34" charset="0"/>
              </a:rPr>
              <a:t>Trò</a:t>
            </a:r>
            <a:r>
              <a:rPr lang="vi-VN" sz="2000" dirty="0">
                <a:solidFill>
                  <a:srgbClr val="FF0000"/>
                </a:solidFill>
                <a:cs typeface="Arial" panose="020B0604020202020204" pitchFamily="34" charset="0"/>
              </a:rPr>
              <a:t> chơi</a:t>
            </a:r>
            <a:endParaRPr lang="vi-VN" sz="2000" dirty="0">
              <a:cs typeface="Arial" panose="020B0604020202020204" pitchFamily="34" charset="0"/>
            </a:endParaRPr>
          </a:p>
        </p:txBody>
      </p:sp>
      <p:cxnSp>
        <p:nvCxnSpPr>
          <p:cNvPr id="20" name="Shape 77">
            <a:extLst>
              <a:ext uri="{FF2B5EF4-FFF2-40B4-BE49-F238E27FC236}">
                <a16:creationId xmlns:a16="http://schemas.microsoft.com/office/drawing/2014/main" id="{6C5B177D-3311-4A78-83F1-E9C08652A14E}"/>
              </a:ext>
            </a:extLst>
          </p:cNvPr>
          <p:cNvCxnSpPr>
            <a:cxnSpLocks/>
          </p:cNvCxnSpPr>
          <p:nvPr/>
        </p:nvCxnSpPr>
        <p:spPr>
          <a:xfrm flipH="1" flipV="1">
            <a:off x="1244216" y="2549208"/>
            <a:ext cx="833256" cy="41600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9A44806-C5A6-48A8-BF89-1565A30568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978" y="2767323"/>
            <a:ext cx="2462765" cy="3500772"/>
          </a:xfrm>
          <a:prstGeom prst="rect">
            <a:avLst/>
          </a:prstGeom>
        </p:spPr>
      </p:pic>
      <p:sp>
        <p:nvSpPr>
          <p:cNvPr id="12" name="Shape 73">
            <a:extLst>
              <a:ext uri="{FF2B5EF4-FFF2-40B4-BE49-F238E27FC236}">
                <a16:creationId xmlns:a16="http://schemas.microsoft.com/office/drawing/2014/main" id="{CD2CBC7B-EDFB-4435-B0E2-F437EF6EB59C}"/>
              </a:ext>
            </a:extLst>
          </p:cNvPr>
          <p:cNvSpPr/>
          <p:nvPr/>
        </p:nvSpPr>
        <p:spPr>
          <a:xfrm>
            <a:off x="3462306" y="2139362"/>
            <a:ext cx="2176494" cy="1468728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CHUỘT PHẢI</a:t>
            </a:r>
            <a:endParaRPr sz="2000" b="1" dirty="0">
              <a:solidFill>
                <a:srgbClr val="C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Bấm</a:t>
            </a:r>
            <a:r>
              <a:rPr lang="e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1 lần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để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hoàn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tất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Thư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mục</a:t>
            </a:r>
            <a:endParaRPr sz="2000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14" name="Shape 75">
            <a:extLst>
              <a:ext uri="{FF2B5EF4-FFF2-40B4-BE49-F238E27FC236}">
                <a16:creationId xmlns:a16="http://schemas.microsoft.com/office/drawing/2014/main" id="{E0EEFC39-DC94-4B40-B997-B55A67DBABAF}"/>
              </a:ext>
            </a:extLst>
          </p:cNvPr>
          <p:cNvCxnSpPr>
            <a:cxnSpLocks/>
          </p:cNvCxnSpPr>
          <p:nvPr/>
        </p:nvCxnSpPr>
        <p:spPr>
          <a:xfrm>
            <a:off x="5638800" y="2965210"/>
            <a:ext cx="913874" cy="47444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29A3EDC-570C-4E48-BC79-6CDE37E2F4C8}"/>
              </a:ext>
            </a:extLst>
          </p:cNvPr>
          <p:cNvSpPr txBox="1"/>
          <p:nvPr/>
        </p:nvSpPr>
        <p:spPr>
          <a:xfrm>
            <a:off x="336584" y="1162658"/>
            <a:ext cx="6369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MỘT THƯ MỤC (FOLDER)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03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5803</TotalTime>
  <Words>837</Words>
  <Application>Microsoft Office PowerPoint</Application>
  <PresentationFormat>On-screen Show (4:3)</PresentationFormat>
  <Paragraphs>83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Pmytrung</dc:creator>
  <cp:lastModifiedBy>Admin</cp:lastModifiedBy>
  <cp:revision>760</cp:revision>
  <dcterms:created xsi:type="dcterms:W3CDTF">2013-07-23T09:29:25Z</dcterms:created>
  <dcterms:modified xsi:type="dcterms:W3CDTF">2018-05-21T07:53:44Z</dcterms:modified>
</cp:coreProperties>
</file>