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9" r:id="rId3"/>
    <p:sldId id="387" r:id="rId4"/>
    <p:sldId id="390" r:id="rId5"/>
    <p:sldId id="369" r:id="rId6"/>
    <p:sldId id="379" r:id="rId7"/>
    <p:sldId id="391" r:id="rId8"/>
    <p:sldId id="392" r:id="rId9"/>
    <p:sldId id="393" r:id="rId10"/>
    <p:sldId id="394" r:id="rId11"/>
    <p:sldId id="395" r:id="rId12"/>
    <p:sldId id="385" r:id="rId13"/>
    <p:sldId id="386" r:id="rId14"/>
    <p:sldId id="380" r:id="rId15"/>
    <p:sldId id="3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4"/>
    <a:srgbClr val="000099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5" autoAdjust="0"/>
    <p:restoredTop sz="94674" autoAdjust="0"/>
  </p:normalViewPr>
  <p:slideViewPr>
    <p:cSldViewPr>
      <p:cViewPr varScale="1">
        <p:scale>
          <a:sx n="70" d="100"/>
          <a:sy n="70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87C03-AA77-43DF-AEBB-227481C1E698}">
      <dgm:prSet/>
      <dgm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 rtl="0"/>
          <a:endParaRPr lang="en-US" b="1" dirty="0">
            <a:solidFill>
              <a:srgbClr val="FF0000"/>
            </a:solidFill>
          </a:endParaRPr>
        </a:p>
      </dgm:t>
    </dgm:pt>
    <dgm:pt modelId="{E0F1705C-D704-45EA-BC42-BA12C61DDB56}" type="parTrans" cxnId="{FFE8E41F-7E8B-4E30-9FB4-2EB40938534C}">
      <dgm:prSet/>
      <dgm:spPr/>
      <dgm:t>
        <a:bodyPr/>
        <a:lstStyle/>
        <a:p>
          <a:endParaRPr lang="en-US"/>
        </a:p>
      </dgm:t>
    </dgm:pt>
    <dgm:pt modelId="{B25EF037-C99F-45D9-AA43-F67606BA2148}" type="sibTrans" cxnId="{FFE8E41F-7E8B-4E30-9FB4-2EB40938534C}">
      <dgm:prSet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  <dgm:pt modelId="{E0E1FA8E-E62E-4EAC-B53A-6822CFDA2C43}" type="pres">
      <dgm:prSet presAssocID="{E6487C03-AA77-43DF-AEBB-227481C1E698}" presName="comp" presStyleCnt="0"/>
      <dgm:spPr/>
    </dgm:pt>
    <dgm:pt modelId="{B4FE2F8C-8DF2-48AB-9013-F9E6B0EF2BA2}" type="pres">
      <dgm:prSet presAssocID="{E6487C03-AA77-43DF-AEBB-227481C1E698}" presName="box" presStyleLbl="node1" presStyleIdx="0" presStyleCnt="1" custLinFactNeighborX="-980"/>
      <dgm:spPr/>
    </dgm:pt>
    <dgm:pt modelId="{31482611-EE45-4AD0-97ED-B8B8055BFE95}" type="pres">
      <dgm:prSet presAssocID="{E6487C03-AA77-43DF-AEBB-227481C1E698}" presName="img" presStyleLbl="fgImgPlace1" presStyleIdx="0" presStyleCnt="1" custScaleX="125302" custScaleY="108384" custLinFactNeighborX="151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24E9A622-55EA-4538-B01C-F6A83A5C1DBA}" type="pres">
      <dgm:prSet presAssocID="{E6487C03-AA77-43DF-AEBB-227481C1E698}" presName="text" presStyleLbl="node1" presStyleIdx="0" presStyleCnt="1">
        <dgm:presLayoutVars>
          <dgm:bulletEnabled val="1"/>
        </dgm:presLayoutVars>
      </dgm:prSet>
      <dgm:spPr/>
    </dgm:pt>
  </dgm:ptLst>
  <dgm:cxnLst>
    <dgm:cxn modelId="{5714691A-FD40-417D-A9A0-A4599363B68F}" type="presOf" srcId="{E6487C03-AA77-43DF-AEBB-227481C1E698}" destId="{24E9A622-55EA-4538-B01C-F6A83A5C1DBA}" srcOrd="1" destOrd="0" presId="urn:microsoft.com/office/officeart/2005/8/layout/vList4#1"/>
    <dgm:cxn modelId="{FFE8E41F-7E8B-4E30-9FB4-2EB40938534C}" srcId="{0EE706A7-F6C3-4CD6-9184-E2F6921DA9BB}" destId="{E6487C03-AA77-43DF-AEBB-227481C1E698}" srcOrd="0" destOrd="0" parTransId="{E0F1705C-D704-45EA-BC42-BA12C61DDB56}" sibTransId="{B25EF037-C99F-45D9-AA43-F67606BA2148}"/>
    <dgm:cxn modelId="{1CD19E78-C7DB-44C6-B48F-E0162CA6956E}" type="presOf" srcId="{0EE706A7-F6C3-4CD6-9184-E2F6921DA9BB}" destId="{A90EBA1D-0DF5-42FD-AD48-0D65FC51AF76}" srcOrd="0" destOrd="0" presId="urn:microsoft.com/office/officeart/2005/8/layout/vList4#1"/>
    <dgm:cxn modelId="{433E0FDD-0EC2-4A1F-8617-6A97EF3F8F6D}" type="presOf" srcId="{E6487C03-AA77-43DF-AEBB-227481C1E698}" destId="{B4FE2F8C-8DF2-48AB-9013-F9E6B0EF2BA2}" srcOrd="0" destOrd="0" presId="urn:microsoft.com/office/officeart/2005/8/layout/vList4#1"/>
    <dgm:cxn modelId="{2E58343D-067E-4F4A-B49F-A2998F42795D}" type="presParOf" srcId="{A90EBA1D-0DF5-42FD-AD48-0D65FC51AF76}" destId="{E0E1FA8E-E62E-4EAC-B53A-6822CFDA2C43}" srcOrd="0" destOrd="0" presId="urn:microsoft.com/office/officeart/2005/8/layout/vList4#1"/>
    <dgm:cxn modelId="{6F5426C8-CF84-43E1-BA73-EE93D97E2C8F}" type="presParOf" srcId="{E0E1FA8E-E62E-4EAC-B53A-6822CFDA2C43}" destId="{B4FE2F8C-8DF2-48AB-9013-F9E6B0EF2BA2}" srcOrd="0" destOrd="0" presId="urn:microsoft.com/office/officeart/2005/8/layout/vList4#1"/>
    <dgm:cxn modelId="{C41DB46C-D553-44C7-A3AC-D7F450212BC6}" type="presParOf" srcId="{E0E1FA8E-E62E-4EAC-B53A-6822CFDA2C43}" destId="{31482611-EE45-4AD0-97ED-B8B8055BFE95}" srcOrd="1" destOrd="0" presId="urn:microsoft.com/office/officeart/2005/8/layout/vList4#1"/>
    <dgm:cxn modelId="{9EA80A21-38DB-4FF7-8EE8-7C30742C374F}" type="presParOf" srcId="{E0E1FA8E-E62E-4EAC-B53A-6822CFDA2C43}" destId="{24E9A622-55EA-4538-B01C-F6A83A5C1D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5B6A1-04FB-4B3C-A973-5BFEAE211C6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210A-6B08-40A8-89B2-8D2E78DB19CB}">
      <dgm:prSet/>
      <dgm:spPr>
        <a:noFill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vi-VN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gm:t>
    </dgm:pt>
    <dgm:pt modelId="{62869656-E752-4E48-969D-655522624A27}" type="parTrans" cxnId="{C13A0657-C920-4457-9F25-F280DDFF80A5}">
      <dgm:prSet/>
      <dgm:spPr/>
      <dgm:t>
        <a:bodyPr/>
        <a:lstStyle/>
        <a:p>
          <a:endParaRPr lang="en-US"/>
        </a:p>
      </dgm:t>
    </dgm:pt>
    <dgm:pt modelId="{CA67E99C-31F9-4363-BB92-AE31D34503E9}" type="sibTrans" cxnId="{C13A0657-C920-4457-9F25-F280DDFF80A5}">
      <dgm:prSet/>
      <dgm:spPr/>
      <dgm:t>
        <a:bodyPr/>
        <a:lstStyle/>
        <a:p>
          <a:endParaRPr lang="en-US"/>
        </a:p>
      </dgm:t>
    </dgm:pt>
    <dgm:pt modelId="{8780B790-26EC-44BF-BB27-7D7FB8C8B5EF}">
      <dgm:prSet/>
      <dgm:spPr>
        <a:noFill/>
      </dgm:spPr>
      <dgm:t>
        <a:bodyPr/>
        <a:lstStyle/>
        <a:p>
          <a:pPr rtl="0"/>
          <a:r>
            <a:rPr lang="vi-VN" b="1" i="0" baseline="0" dirty="0" err="1"/>
            <a:t>Tình</a:t>
          </a:r>
          <a:r>
            <a:rPr lang="vi-VN" b="1" i="0" baseline="0" dirty="0"/>
            <a:t> </a:t>
          </a:r>
          <a:r>
            <a:rPr lang="vi-VN" b="1" i="0" baseline="0" dirty="0" err="1"/>
            <a:t>nguyện</a:t>
          </a:r>
          <a:r>
            <a:rPr lang="vi-VN" b="1" i="0" baseline="0" dirty="0"/>
            <a:t> viên </a:t>
          </a:r>
          <a:r>
            <a:rPr lang="vi-VN" b="1" i="0" baseline="0" dirty="0" err="1"/>
            <a:t>bảo</a:t>
          </a:r>
          <a:r>
            <a:rPr lang="vi-VN" b="1" i="0" baseline="0" dirty="0"/>
            <a:t> </a:t>
          </a:r>
          <a:r>
            <a:rPr lang="vi-VN" b="1" i="0" baseline="0" dirty="0" err="1"/>
            <a:t>tồn</a:t>
          </a:r>
          <a:r>
            <a:rPr lang="vi-VN" b="1" i="0" baseline="0" dirty="0"/>
            <a:t> </a:t>
          </a:r>
          <a:r>
            <a:rPr lang="vi-VN" b="1" i="0" baseline="0" dirty="0" err="1"/>
            <a:t>Rùa</a:t>
          </a:r>
          <a:r>
            <a:rPr lang="vi-VN" b="1" i="0" baseline="0" dirty="0"/>
            <a:t> </a:t>
          </a:r>
          <a:r>
            <a:rPr lang="vi-VN" b="1" i="0" baseline="0" dirty="0" err="1"/>
            <a:t>biển</a:t>
          </a:r>
          <a:endParaRPr lang="en-US" b="1" i="0" baseline="0" dirty="0"/>
        </a:p>
      </dgm:t>
    </dgm:pt>
    <dgm:pt modelId="{F11D41F6-E23F-4B65-91C9-832BEFD4FB5D}" type="parTrans" cxnId="{88E0205F-B6A7-48E5-8028-F0E97C28B90A}">
      <dgm:prSet/>
      <dgm:spPr/>
      <dgm:t>
        <a:bodyPr/>
        <a:lstStyle/>
        <a:p>
          <a:endParaRPr lang="en-US"/>
        </a:p>
      </dgm:t>
    </dgm:pt>
    <dgm:pt modelId="{B6613618-6453-496C-A903-EE6BEFF8D2A8}" type="sibTrans" cxnId="{88E0205F-B6A7-48E5-8028-F0E97C28B90A}">
      <dgm:prSet/>
      <dgm:spPr/>
      <dgm:t>
        <a:bodyPr/>
        <a:lstStyle/>
        <a:p>
          <a:endParaRPr lang="en-US"/>
        </a:p>
      </dgm:t>
    </dgm:pt>
    <dgm:pt modelId="{4C08A09F-FACE-4516-95EB-60F8974AE2A4}" type="pres">
      <dgm:prSet presAssocID="{99C5B6A1-04FB-4B3C-A973-5BFEAE211C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BC44D94-2C2F-4BC9-B7AC-FDA22602CC1D}" type="pres">
      <dgm:prSet presAssocID="{EAD1210A-6B08-40A8-89B2-8D2E78DB19CB}" presName="circle1" presStyleLbl="node1" presStyleIdx="0" presStyleCnt="2"/>
      <dgm:spPr/>
    </dgm:pt>
    <dgm:pt modelId="{09E68526-6C8F-4D73-8D6C-B5628CC457F1}" type="pres">
      <dgm:prSet presAssocID="{EAD1210A-6B08-40A8-89B2-8D2E78DB19CB}" presName="space" presStyleCnt="0"/>
      <dgm:spPr/>
    </dgm:pt>
    <dgm:pt modelId="{6E130569-0618-4CB4-98F0-8E33B1B562ED}" type="pres">
      <dgm:prSet presAssocID="{EAD1210A-6B08-40A8-89B2-8D2E78DB19CB}" presName="rect1" presStyleLbl="alignAcc1" presStyleIdx="0" presStyleCnt="2" custLinFactNeighborY="943"/>
      <dgm:spPr/>
    </dgm:pt>
    <dgm:pt modelId="{97020966-2C66-4F10-97FA-9AE6A65D85A6}" type="pres">
      <dgm:prSet presAssocID="{8780B790-26EC-44BF-BB27-7D7FB8C8B5EF}" presName="vertSpace2" presStyleLbl="node1" presStyleIdx="0" presStyleCnt="2"/>
      <dgm:spPr/>
    </dgm:pt>
    <dgm:pt modelId="{C57FF26A-12E6-4015-9C53-3CDDF2B5D6E5}" type="pres">
      <dgm:prSet presAssocID="{8780B790-26EC-44BF-BB27-7D7FB8C8B5EF}" presName="circle2" presStyleLbl="node1" presStyleIdx="1" presStyleCnt="2"/>
      <dgm:spPr/>
    </dgm:pt>
    <dgm:pt modelId="{2F196884-ED93-44FD-B4F7-F424024E9F04}" type="pres">
      <dgm:prSet presAssocID="{8780B790-26EC-44BF-BB27-7D7FB8C8B5EF}" presName="rect2" presStyleLbl="alignAcc1" presStyleIdx="1" presStyleCnt="2"/>
      <dgm:spPr/>
    </dgm:pt>
    <dgm:pt modelId="{78797B4F-63D9-4FBE-8C64-D151DDF3FEDC}" type="pres">
      <dgm:prSet presAssocID="{EAD1210A-6B08-40A8-89B2-8D2E78DB19C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960E4DD-022F-4D5F-8093-ED4638D473AD}" type="pres">
      <dgm:prSet presAssocID="{8780B790-26EC-44BF-BB27-7D7FB8C8B5E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8E0205F-B6A7-48E5-8028-F0E97C28B90A}" srcId="{99C5B6A1-04FB-4B3C-A973-5BFEAE211C67}" destId="{8780B790-26EC-44BF-BB27-7D7FB8C8B5EF}" srcOrd="1" destOrd="0" parTransId="{F11D41F6-E23F-4B65-91C9-832BEFD4FB5D}" sibTransId="{B6613618-6453-496C-A903-EE6BEFF8D2A8}"/>
    <dgm:cxn modelId="{AC4F2D48-6F21-4CC8-8963-278592F323C6}" type="presOf" srcId="{8780B790-26EC-44BF-BB27-7D7FB8C8B5EF}" destId="{2F196884-ED93-44FD-B4F7-F424024E9F04}" srcOrd="0" destOrd="0" presId="urn:microsoft.com/office/officeart/2005/8/layout/target3"/>
    <dgm:cxn modelId="{951C0A6A-50DB-48D9-B849-B754041CFEC6}" type="presOf" srcId="{EAD1210A-6B08-40A8-89B2-8D2E78DB19CB}" destId="{78797B4F-63D9-4FBE-8C64-D151DDF3FEDC}" srcOrd="1" destOrd="0" presId="urn:microsoft.com/office/officeart/2005/8/layout/target3"/>
    <dgm:cxn modelId="{4EA59B4B-56DF-464A-AD8F-38FE9F546C48}" type="presOf" srcId="{8780B790-26EC-44BF-BB27-7D7FB8C8B5EF}" destId="{7960E4DD-022F-4D5F-8093-ED4638D473AD}" srcOrd="1" destOrd="0" presId="urn:microsoft.com/office/officeart/2005/8/layout/target3"/>
    <dgm:cxn modelId="{EE20CF52-B84A-4FB2-BCCA-5BB5B3FE5021}" type="presOf" srcId="{EAD1210A-6B08-40A8-89B2-8D2E78DB19CB}" destId="{6E130569-0618-4CB4-98F0-8E33B1B562ED}" srcOrd="0" destOrd="0" presId="urn:microsoft.com/office/officeart/2005/8/layout/target3"/>
    <dgm:cxn modelId="{C13A0657-C920-4457-9F25-F280DDFF80A5}" srcId="{99C5B6A1-04FB-4B3C-A973-5BFEAE211C67}" destId="{EAD1210A-6B08-40A8-89B2-8D2E78DB19CB}" srcOrd="0" destOrd="0" parTransId="{62869656-E752-4E48-969D-655522624A27}" sibTransId="{CA67E99C-31F9-4363-BB92-AE31D34503E9}"/>
    <dgm:cxn modelId="{C2E339F4-E5C8-4A06-96A0-C9F5950B727F}" type="presOf" srcId="{99C5B6A1-04FB-4B3C-A973-5BFEAE211C67}" destId="{4C08A09F-FACE-4516-95EB-60F8974AE2A4}" srcOrd="0" destOrd="0" presId="urn:microsoft.com/office/officeart/2005/8/layout/target3"/>
    <dgm:cxn modelId="{FD8BD146-2415-4C19-90DE-585AA7440722}" type="presParOf" srcId="{4C08A09F-FACE-4516-95EB-60F8974AE2A4}" destId="{DBC44D94-2C2F-4BC9-B7AC-FDA22602CC1D}" srcOrd="0" destOrd="0" presId="urn:microsoft.com/office/officeart/2005/8/layout/target3"/>
    <dgm:cxn modelId="{CCBA4200-97D7-4261-8EE7-13893AB3AE80}" type="presParOf" srcId="{4C08A09F-FACE-4516-95EB-60F8974AE2A4}" destId="{09E68526-6C8F-4D73-8D6C-B5628CC457F1}" srcOrd="1" destOrd="0" presId="urn:microsoft.com/office/officeart/2005/8/layout/target3"/>
    <dgm:cxn modelId="{F79ACCFA-20B4-47EC-BC9F-1441D4EFEA1E}" type="presParOf" srcId="{4C08A09F-FACE-4516-95EB-60F8974AE2A4}" destId="{6E130569-0618-4CB4-98F0-8E33B1B562ED}" srcOrd="2" destOrd="0" presId="urn:microsoft.com/office/officeart/2005/8/layout/target3"/>
    <dgm:cxn modelId="{9F08B270-F945-423D-A2D6-43208B476975}" type="presParOf" srcId="{4C08A09F-FACE-4516-95EB-60F8974AE2A4}" destId="{97020966-2C66-4F10-97FA-9AE6A65D85A6}" srcOrd="3" destOrd="0" presId="urn:microsoft.com/office/officeart/2005/8/layout/target3"/>
    <dgm:cxn modelId="{85769291-B52C-49FB-A167-88B0874C865F}" type="presParOf" srcId="{4C08A09F-FACE-4516-95EB-60F8974AE2A4}" destId="{C57FF26A-12E6-4015-9C53-3CDDF2B5D6E5}" srcOrd="4" destOrd="0" presId="urn:microsoft.com/office/officeart/2005/8/layout/target3"/>
    <dgm:cxn modelId="{26FE61BD-4EC0-41B2-9853-DFC030A35999}" type="presParOf" srcId="{4C08A09F-FACE-4516-95EB-60F8974AE2A4}" destId="{2F196884-ED93-44FD-B4F7-F424024E9F04}" srcOrd="5" destOrd="0" presId="urn:microsoft.com/office/officeart/2005/8/layout/target3"/>
    <dgm:cxn modelId="{30467A7C-3852-4C34-8D0C-314704D5061A}" type="presParOf" srcId="{4C08A09F-FACE-4516-95EB-60F8974AE2A4}" destId="{78797B4F-63D9-4FBE-8C64-D151DDF3FEDC}" srcOrd="6" destOrd="0" presId="urn:microsoft.com/office/officeart/2005/8/layout/target3"/>
    <dgm:cxn modelId="{FE2F3A22-3F44-46AC-8EF0-03E067DC741A}" type="presParOf" srcId="{4C08A09F-FACE-4516-95EB-60F8974AE2A4}" destId="{7960E4DD-022F-4D5F-8093-ED4638D473A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2F8C-8DF2-48AB-9013-F9E6B0EF2BA2}">
      <dsp:nvSpPr>
        <dsp:cNvPr id="0" name=""/>
        <dsp:cNvSpPr/>
      </dsp:nvSpPr>
      <dsp:spPr>
        <a:xfrm>
          <a:off x="0" y="0"/>
          <a:ext cx="7772400" cy="1468589"/>
        </a:xfrm>
        <a:prstGeom prst="roundRect">
          <a:avLst>
            <a:gd name="adj" fmla="val 10000"/>
          </a:avLst>
        </a:prstGeom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rgbClr val="FF0000"/>
            </a:solidFill>
          </a:endParaRPr>
        </a:p>
      </dsp:txBody>
      <dsp:txXfrm>
        <a:off x="1701338" y="0"/>
        <a:ext cx="6071061" cy="1468589"/>
      </dsp:txXfrm>
    </dsp:sp>
    <dsp:sp modelId="{31482611-EE45-4AD0-97ED-B8B8055BFE95}">
      <dsp:nvSpPr>
        <dsp:cNvPr id="0" name=""/>
        <dsp:cNvSpPr/>
      </dsp:nvSpPr>
      <dsp:spPr>
        <a:xfrm>
          <a:off x="210557" y="97608"/>
          <a:ext cx="1947794" cy="1273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4D94-2C2F-4BC9-B7AC-FDA22602CC1D}">
      <dsp:nvSpPr>
        <dsp:cNvPr id="0" name=""/>
        <dsp:cNvSpPr/>
      </dsp:nvSpPr>
      <dsp:spPr>
        <a:xfrm>
          <a:off x="0" y="0"/>
          <a:ext cx="1428168" cy="14281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0569-0618-4CB4-98F0-8E33B1B562ED}">
      <dsp:nvSpPr>
        <dsp:cNvPr id="0" name=""/>
        <dsp:cNvSpPr/>
      </dsp:nvSpPr>
      <dsp:spPr>
        <a:xfrm>
          <a:off x="714084" y="0"/>
          <a:ext cx="6268411" cy="1428168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sp:txBody>
      <dsp:txXfrm>
        <a:off x="714084" y="0"/>
        <a:ext cx="6268411" cy="678380"/>
      </dsp:txXfrm>
    </dsp:sp>
    <dsp:sp modelId="{C57FF26A-12E6-4015-9C53-3CDDF2B5D6E5}">
      <dsp:nvSpPr>
        <dsp:cNvPr id="0" name=""/>
        <dsp:cNvSpPr/>
      </dsp:nvSpPr>
      <dsp:spPr>
        <a:xfrm>
          <a:off x="374894" y="678380"/>
          <a:ext cx="678380" cy="6783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6884-ED93-44FD-B4F7-F424024E9F04}">
      <dsp:nvSpPr>
        <dsp:cNvPr id="0" name=""/>
        <dsp:cNvSpPr/>
      </dsp:nvSpPr>
      <dsp:spPr>
        <a:xfrm>
          <a:off x="714084" y="678380"/>
          <a:ext cx="6268411" cy="67838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0" kern="1200" baseline="0" dirty="0" err="1"/>
            <a:t>Tình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nguyện</a:t>
          </a:r>
          <a:r>
            <a:rPr lang="vi-VN" sz="2800" b="1" i="0" kern="1200" baseline="0" dirty="0"/>
            <a:t> viên </a:t>
          </a:r>
          <a:r>
            <a:rPr lang="vi-VN" sz="2800" b="1" i="0" kern="1200" baseline="0" dirty="0" err="1"/>
            <a:t>bảo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tồn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Rùa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biển</a:t>
          </a:r>
          <a:endParaRPr lang="en-US" sz="2800" b="1" i="0" kern="1200" baseline="0" dirty="0"/>
        </a:p>
      </dsp:txBody>
      <dsp:txXfrm>
        <a:off x="714084" y="678380"/>
        <a:ext cx="6268411" cy="678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8FCB-BF9F-44EE-8E95-8409F8C96A0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C95D-1DC7-4CF1-8EE7-30BCFB928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0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1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7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8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9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image" Target="../media/image19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11.xml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14.jpg"/><Relationship Id="rId4" Type="http://schemas.openxmlformats.org/officeDocument/2006/relationships/diagramData" Target="../diagrams/data11.xml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image" Target="../media/image22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12.xml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20.jp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4.jpg"/><Relationship Id="rId4" Type="http://schemas.openxmlformats.org/officeDocument/2006/relationships/diagramData" Target="../diagrams/data12.xml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8.jpg"/><Relationship Id="rId4" Type="http://schemas.openxmlformats.org/officeDocument/2006/relationships/diagramData" Target="../diagrams/data13.xml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diagramColors" Target="../diagrams/colors14.xml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14.xml"/><Relationship Id="rId10" Type="http://schemas.openxmlformats.org/officeDocument/2006/relationships/image" Target="../media/image8.jpg"/><Relationship Id="rId4" Type="http://schemas.openxmlformats.org/officeDocument/2006/relationships/diagramData" Target="../diagrams/data14.xml"/><Relationship Id="rId9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6.png"/><Relationship Id="rId4" Type="http://schemas.openxmlformats.org/officeDocument/2006/relationships/diagramData" Target="../diagrams/data16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6.jpg"/><Relationship Id="rId5" Type="http://schemas.openxmlformats.org/officeDocument/2006/relationships/diagramLayout" Target="../diagrams/layout4.xml"/><Relationship Id="rId10" Type="http://schemas.openxmlformats.org/officeDocument/2006/relationships/image" Target="../media/image5.jpg"/><Relationship Id="rId4" Type="http://schemas.openxmlformats.org/officeDocument/2006/relationships/diagramData" Target="../diagrams/data4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6.jpg"/><Relationship Id="rId5" Type="http://schemas.openxmlformats.org/officeDocument/2006/relationships/diagramLayout" Target="../diagrams/layout5.xml"/><Relationship Id="rId10" Type="http://schemas.openxmlformats.org/officeDocument/2006/relationships/image" Target="../media/image8.jpg"/><Relationship Id="rId4" Type="http://schemas.openxmlformats.org/officeDocument/2006/relationships/diagramData" Target="../diagrams/data5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9.jpg"/><Relationship Id="rId4" Type="http://schemas.openxmlformats.org/officeDocument/2006/relationships/diagramData" Target="../diagrams/data6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1.jp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0.jpg"/><Relationship Id="rId4" Type="http://schemas.openxmlformats.org/officeDocument/2006/relationships/diagramData" Target="../diagrams/data7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2.jpg"/><Relationship Id="rId5" Type="http://schemas.openxmlformats.org/officeDocument/2006/relationships/diagramLayout" Target="../diagrams/layout8.xml"/><Relationship Id="rId10" Type="http://schemas.openxmlformats.org/officeDocument/2006/relationships/image" Target="../media/image10.jpg"/><Relationship Id="rId4" Type="http://schemas.openxmlformats.org/officeDocument/2006/relationships/diagramData" Target="../diagrams/data8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14.jpg"/><Relationship Id="rId4" Type="http://schemas.openxmlformats.org/officeDocument/2006/relationships/diagramData" Target="../diagrams/data9.xml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16.jp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4.jpg"/><Relationship Id="rId4" Type="http://schemas.openxmlformats.org/officeDocument/2006/relationships/diagramData" Target="../diagrams/data10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67AD5-3763-4529-BACB-1684804D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1143000"/>
            <a:ext cx="9121058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404403"/>
              </p:ext>
            </p:extLst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A570DFD-9183-42A9-A9AE-2AD846C87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462429"/>
              </p:ext>
            </p:extLst>
          </p:nvPr>
        </p:nvGraphicFramePr>
        <p:xfrm>
          <a:off x="1094704" y="4842456"/>
          <a:ext cx="6982496" cy="14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8602FA-9E26-4235-8ED6-F73E513A264C}"/>
              </a:ext>
            </a:extLst>
          </p:cNvPr>
          <p:cNvSpPr txBox="1"/>
          <p:nvPr/>
        </p:nvSpPr>
        <p:spPr>
          <a:xfrm>
            <a:off x="3429000" y="19081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TIN HỌC CƠ BẢN - </a:t>
            </a:r>
            <a:r>
              <a:rPr lang="vi-VN" sz="2400" b="1">
                <a:solidFill>
                  <a:srgbClr val="000099"/>
                </a:solidFill>
              </a:rPr>
              <a:t>BÀI VI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6C764-C087-4FCE-B98B-97C6E739E15B}"/>
              </a:ext>
            </a:extLst>
          </p:cNvPr>
          <p:cNvSpPr txBox="1"/>
          <p:nvPr/>
        </p:nvSpPr>
        <p:spPr>
          <a:xfrm>
            <a:off x="2895600" y="232464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WINDOWS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3" y="1604577"/>
            <a:ext cx="8839201" cy="501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FFB93C-2CF7-4B6F-88A6-68B93A104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9" y="2913536"/>
            <a:ext cx="2462765" cy="3500772"/>
          </a:xfrm>
          <a:prstGeom prst="rect">
            <a:avLst/>
          </a:prstGeom>
        </p:spPr>
      </p:pic>
      <p:sp>
        <p:nvSpPr>
          <p:cNvPr id="15" name="Shape 73">
            <a:extLst>
              <a:ext uri="{FF2B5EF4-FFF2-40B4-BE49-F238E27FC236}">
                <a16:creationId xmlns:a16="http://schemas.microsoft.com/office/drawing/2014/main" id="{0B8C7635-80BA-4487-87E5-8B006E735AAD}"/>
              </a:ext>
            </a:extLst>
          </p:cNvPr>
          <p:cNvSpPr/>
          <p:nvPr/>
        </p:nvSpPr>
        <p:spPr>
          <a:xfrm>
            <a:off x="589134" y="4067781"/>
            <a:ext cx="1511982" cy="188706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chữ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Browse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69755-426F-49A6-8126-A56F9D08B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9" y="1834036"/>
            <a:ext cx="406400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Shape 77">
            <a:extLst>
              <a:ext uri="{FF2B5EF4-FFF2-40B4-BE49-F238E27FC236}">
                <a16:creationId xmlns:a16="http://schemas.microsoft.com/office/drawing/2014/main" id="{BDE9DC53-150E-4AFC-ABB5-B48FE48F6FBA}"/>
              </a:ext>
            </a:extLst>
          </p:cNvPr>
          <p:cNvCxnSpPr>
            <a:cxnSpLocks/>
          </p:cNvCxnSpPr>
          <p:nvPr/>
        </p:nvCxnSpPr>
        <p:spPr>
          <a:xfrm flipV="1">
            <a:off x="1628638" y="3657740"/>
            <a:ext cx="0" cy="39879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Shape 77">
            <a:extLst>
              <a:ext uri="{FF2B5EF4-FFF2-40B4-BE49-F238E27FC236}">
                <a16:creationId xmlns:a16="http://schemas.microsoft.com/office/drawing/2014/main" id="{2EA37EB8-C1C3-4A15-98F1-7CEEADE4A3A7}"/>
              </a:ext>
            </a:extLst>
          </p:cNvPr>
          <p:cNvCxnSpPr>
            <a:cxnSpLocks/>
          </p:cNvCxnSpPr>
          <p:nvPr/>
        </p:nvCxnSpPr>
        <p:spPr>
          <a:xfrm flipV="1">
            <a:off x="1742938" y="2523606"/>
            <a:ext cx="2316044" cy="90539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2CEED09-B3A2-4B98-BC21-1CCF648F04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00" y="3196206"/>
            <a:ext cx="4514933" cy="2858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Shape 73">
            <a:extLst>
              <a:ext uri="{FF2B5EF4-FFF2-40B4-BE49-F238E27FC236}">
                <a16:creationId xmlns:a16="http://schemas.microsoft.com/office/drawing/2014/main" id="{C8F0D5AD-77BB-4B00-ABC9-4357772DB8AE}"/>
              </a:ext>
            </a:extLst>
          </p:cNvPr>
          <p:cNvSpPr/>
          <p:nvPr/>
        </p:nvSpPr>
        <p:spPr>
          <a:xfrm>
            <a:off x="5723975" y="1765795"/>
            <a:ext cx="2852746" cy="1147741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chữ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This</a:t>
            </a:r>
            <a:r>
              <a:rPr lang="vi-VN" sz="2000" b="1" dirty="0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 PC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1" name="Shape 77">
            <a:extLst>
              <a:ext uri="{FF2B5EF4-FFF2-40B4-BE49-F238E27FC236}">
                <a16:creationId xmlns:a16="http://schemas.microsoft.com/office/drawing/2014/main" id="{FD80646A-BA16-468D-8897-BD9E6C8D4AB7}"/>
              </a:ext>
            </a:extLst>
          </p:cNvPr>
          <p:cNvCxnSpPr>
            <a:cxnSpLocks/>
          </p:cNvCxnSpPr>
          <p:nvPr/>
        </p:nvCxnSpPr>
        <p:spPr>
          <a:xfrm flipH="1">
            <a:off x="5181600" y="2913536"/>
            <a:ext cx="685800" cy="150606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955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3" y="1604577"/>
            <a:ext cx="8839201" cy="501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CEED09-B3A2-4B98-BC21-1CCF648F04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4" y="3292154"/>
            <a:ext cx="4514932" cy="2858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Shape 73">
            <a:extLst>
              <a:ext uri="{FF2B5EF4-FFF2-40B4-BE49-F238E27FC236}">
                <a16:creationId xmlns:a16="http://schemas.microsoft.com/office/drawing/2014/main" id="{C8F0D5AD-77BB-4B00-ABC9-4357772DB8AE}"/>
              </a:ext>
            </a:extLst>
          </p:cNvPr>
          <p:cNvSpPr/>
          <p:nvPr/>
        </p:nvSpPr>
        <p:spPr>
          <a:xfrm>
            <a:off x="3421745" y="2067412"/>
            <a:ext cx="2074569" cy="73720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OK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1" name="Shape 77">
            <a:extLst>
              <a:ext uri="{FF2B5EF4-FFF2-40B4-BE49-F238E27FC236}">
                <a16:creationId xmlns:a16="http://schemas.microsoft.com/office/drawing/2014/main" id="{FD80646A-BA16-468D-8897-BD9E6C8D4AB7}"/>
              </a:ext>
            </a:extLst>
          </p:cNvPr>
          <p:cNvCxnSpPr>
            <a:cxnSpLocks/>
          </p:cNvCxnSpPr>
          <p:nvPr/>
        </p:nvCxnSpPr>
        <p:spPr>
          <a:xfrm flipH="1">
            <a:off x="3736784" y="2845196"/>
            <a:ext cx="82784" cy="302220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Shape 73">
            <a:extLst>
              <a:ext uri="{FF2B5EF4-FFF2-40B4-BE49-F238E27FC236}">
                <a16:creationId xmlns:a16="http://schemas.microsoft.com/office/drawing/2014/main" id="{66DA9BFD-3325-4D40-B9FF-70BE7476CA9C}"/>
              </a:ext>
            </a:extLst>
          </p:cNvPr>
          <p:cNvSpPr/>
          <p:nvPr/>
        </p:nvSpPr>
        <p:spPr>
          <a:xfrm>
            <a:off x="433617" y="1862146"/>
            <a:ext cx="2074569" cy="1147741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bất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cứ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File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nào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9" name="Shape 77">
            <a:extLst>
              <a:ext uri="{FF2B5EF4-FFF2-40B4-BE49-F238E27FC236}">
                <a16:creationId xmlns:a16="http://schemas.microsoft.com/office/drawing/2014/main" id="{9C871523-F56B-4FAD-8E33-2912F5E0F0DF}"/>
              </a:ext>
            </a:extLst>
          </p:cNvPr>
          <p:cNvCxnSpPr>
            <a:cxnSpLocks/>
          </p:cNvCxnSpPr>
          <p:nvPr/>
        </p:nvCxnSpPr>
        <p:spPr>
          <a:xfrm>
            <a:off x="1363785" y="3023473"/>
            <a:ext cx="688623" cy="19819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7F5789-A69D-4F84-912A-19539824F2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22" y="3202926"/>
            <a:ext cx="2374900" cy="48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Shape 73">
            <a:extLst>
              <a:ext uri="{FF2B5EF4-FFF2-40B4-BE49-F238E27FC236}">
                <a16:creationId xmlns:a16="http://schemas.microsoft.com/office/drawing/2014/main" id="{85101ECD-8CDE-4282-A8C6-128B5968C00B}"/>
              </a:ext>
            </a:extLst>
          </p:cNvPr>
          <p:cNvSpPr/>
          <p:nvPr/>
        </p:nvSpPr>
        <p:spPr>
          <a:xfrm>
            <a:off x="6597672" y="2081769"/>
            <a:ext cx="2074569" cy="73720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 </a:t>
            </a:r>
            <a:r>
              <a:rPr lang="vi-VN" sz="2000" dirty="0" err="1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Next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5" name="Shape 77">
            <a:extLst>
              <a:ext uri="{FF2B5EF4-FFF2-40B4-BE49-F238E27FC236}">
                <a16:creationId xmlns:a16="http://schemas.microsoft.com/office/drawing/2014/main" id="{EA546506-C740-49AE-80BC-BFE61F7C208B}"/>
              </a:ext>
            </a:extLst>
          </p:cNvPr>
          <p:cNvCxnSpPr>
            <a:cxnSpLocks/>
          </p:cNvCxnSpPr>
          <p:nvPr/>
        </p:nvCxnSpPr>
        <p:spPr>
          <a:xfrm flipH="1">
            <a:off x="7160676" y="2818976"/>
            <a:ext cx="605239" cy="4462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674F3FB-0971-4BDD-B7EF-F38426F947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88" y="5283385"/>
            <a:ext cx="2374900" cy="48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Shape 73">
            <a:extLst>
              <a:ext uri="{FF2B5EF4-FFF2-40B4-BE49-F238E27FC236}">
                <a16:creationId xmlns:a16="http://schemas.microsoft.com/office/drawing/2014/main" id="{48108173-02F9-453C-B27A-0F93F9E53BD7}"/>
              </a:ext>
            </a:extLst>
          </p:cNvPr>
          <p:cNvSpPr/>
          <p:nvPr/>
        </p:nvSpPr>
        <p:spPr>
          <a:xfrm>
            <a:off x="6512596" y="3883633"/>
            <a:ext cx="2232992" cy="107748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Finish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để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thành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3" name="Shape 77">
            <a:extLst>
              <a:ext uri="{FF2B5EF4-FFF2-40B4-BE49-F238E27FC236}">
                <a16:creationId xmlns:a16="http://schemas.microsoft.com/office/drawing/2014/main" id="{98B2707E-3CB1-408F-80DF-54689E979853}"/>
              </a:ext>
            </a:extLst>
          </p:cNvPr>
          <p:cNvCxnSpPr>
            <a:cxnSpLocks/>
          </p:cNvCxnSpPr>
          <p:nvPr/>
        </p:nvCxnSpPr>
        <p:spPr>
          <a:xfrm flipH="1">
            <a:off x="7075601" y="4961116"/>
            <a:ext cx="605239" cy="4462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241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24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4" y="1624323"/>
            <a:ext cx="8672045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567279" y="2991282"/>
            <a:ext cx="1794921" cy="165691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1.Bấm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shortcut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cần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xóa</a:t>
            </a:r>
            <a:endParaRPr lang="vi-VN" sz="2000" dirty="0">
              <a:cs typeface="Arial" panose="020B0604020202020204" pitchFamily="34" charset="0"/>
            </a:endParaRPr>
          </a:p>
        </p:txBody>
      </p:sp>
      <p:sp>
        <p:nvSpPr>
          <p:cNvPr id="12" name="Shape 73">
            <a:extLst>
              <a:ext uri="{FF2B5EF4-FFF2-40B4-BE49-F238E27FC236}">
                <a16:creationId xmlns:a16="http://schemas.microsoft.com/office/drawing/2014/main" id="{CD2CBC7B-EDFB-4435-B0E2-F437EF6EB59C}"/>
              </a:ext>
            </a:extLst>
          </p:cNvPr>
          <p:cNvSpPr/>
          <p:nvPr/>
        </p:nvSpPr>
        <p:spPr>
          <a:xfrm>
            <a:off x="5496232" y="5062882"/>
            <a:ext cx="2985615" cy="85192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Delete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SHORTCUT (DELETE)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B089A-BDB8-49A9-A5CC-5D20D9343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49" y="2389262"/>
            <a:ext cx="2793651" cy="166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hape 75">
            <a:extLst>
              <a:ext uri="{FF2B5EF4-FFF2-40B4-BE49-F238E27FC236}">
                <a16:creationId xmlns:a16="http://schemas.microsoft.com/office/drawing/2014/main" id="{60D42E5F-5D99-444F-88EC-E404A9EDB5A9}"/>
              </a:ext>
            </a:extLst>
          </p:cNvPr>
          <p:cNvCxnSpPr>
            <a:cxnSpLocks/>
          </p:cNvCxnSpPr>
          <p:nvPr/>
        </p:nvCxnSpPr>
        <p:spPr>
          <a:xfrm flipV="1">
            <a:off x="6096000" y="3619158"/>
            <a:ext cx="0" cy="14437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96B8A42-677B-4D18-9ACC-869312DD5B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99" y="2368864"/>
            <a:ext cx="2763531" cy="3928305"/>
          </a:xfrm>
          <a:prstGeom prst="rect">
            <a:avLst/>
          </a:prstGeom>
        </p:spPr>
      </p:pic>
      <p:cxnSp>
        <p:nvCxnSpPr>
          <p:cNvPr id="18" name="Shape 75">
            <a:extLst>
              <a:ext uri="{FF2B5EF4-FFF2-40B4-BE49-F238E27FC236}">
                <a16:creationId xmlns:a16="http://schemas.microsoft.com/office/drawing/2014/main" id="{9B84A363-ED02-438A-B7E2-59346944A84C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2368864"/>
            <a:ext cx="1905001" cy="62241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" name="Shape 77">
            <a:extLst>
              <a:ext uri="{FF2B5EF4-FFF2-40B4-BE49-F238E27FC236}">
                <a16:creationId xmlns:a16="http://schemas.microsoft.com/office/drawing/2014/main" id="{AE6B68C1-1A48-44ED-8B9E-1FEA4E527740}"/>
              </a:ext>
            </a:extLst>
          </p:cNvPr>
          <p:cNvCxnSpPr>
            <a:cxnSpLocks/>
          </p:cNvCxnSpPr>
          <p:nvPr/>
        </p:nvCxnSpPr>
        <p:spPr>
          <a:xfrm flipV="1">
            <a:off x="2340637" y="3184545"/>
            <a:ext cx="800472" cy="27669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427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1" y="1624323"/>
            <a:ext cx="8672045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(DELETE)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B089A-BDB8-49A9-A5CC-5D20D9343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77528"/>
            <a:ext cx="2793651" cy="166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hape 73">
            <a:extLst>
              <a:ext uri="{FF2B5EF4-FFF2-40B4-BE49-F238E27FC236}">
                <a16:creationId xmlns:a16="http://schemas.microsoft.com/office/drawing/2014/main" id="{B3DCDB4C-4D0F-4E2C-8FB0-BAADBFDCBF2F}"/>
              </a:ext>
            </a:extLst>
          </p:cNvPr>
          <p:cNvSpPr/>
          <p:nvPr/>
        </p:nvSpPr>
        <p:spPr>
          <a:xfrm>
            <a:off x="900060" y="4916188"/>
            <a:ext cx="2985615" cy="85192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Delete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9" name="Shape 75">
            <a:extLst>
              <a:ext uri="{FF2B5EF4-FFF2-40B4-BE49-F238E27FC236}">
                <a16:creationId xmlns:a16="http://schemas.microsoft.com/office/drawing/2014/main" id="{C1F10D7D-E64E-4BA9-A75A-B21B76A41099}"/>
              </a:ext>
            </a:extLst>
          </p:cNvPr>
          <p:cNvCxnSpPr>
            <a:cxnSpLocks/>
          </p:cNvCxnSpPr>
          <p:nvPr/>
        </p:nvCxnSpPr>
        <p:spPr>
          <a:xfrm flipV="1">
            <a:off x="1324307" y="3902755"/>
            <a:ext cx="0" cy="101343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1D6A4C4-3E6C-4A76-A186-A88649654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43" y="2371121"/>
            <a:ext cx="4060328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3B225-CB73-47D9-BF2E-FAA963F92F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12192"/>
            <a:ext cx="1371429" cy="584127"/>
          </a:xfrm>
          <a:prstGeom prst="rect">
            <a:avLst/>
          </a:prstGeom>
        </p:spPr>
      </p:pic>
      <p:sp>
        <p:nvSpPr>
          <p:cNvPr id="21" name="Shape 73">
            <a:extLst>
              <a:ext uri="{FF2B5EF4-FFF2-40B4-BE49-F238E27FC236}">
                <a16:creationId xmlns:a16="http://schemas.microsoft.com/office/drawing/2014/main" id="{C85D80A8-D167-4E42-A466-AB219C78DE98}"/>
              </a:ext>
            </a:extLst>
          </p:cNvPr>
          <p:cNvSpPr/>
          <p:nvPr/>
        </p:nvSpPr>
        <p:spPr>
          <a:xfrm>
            <a:off x="4510587" y="4572001"/>
            <a:ext cx="3871411" cy="16846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hình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xuất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hiện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thông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báo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4.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nút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lệnh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Yes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để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tất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xóa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shortcut</a:t>
            </a:r>
            <a:endParaRPr sz="2000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2" name="Shape 75">
            <a:extLst>
              <a:ext uri="{FF2B5EF4-FFF2-40B4-BE49-F238E27FC236}">
                <a16:creationId xmlns:a16="http://schemas.microsoft.com/office/drawing/2014/main" id="{5F678A43-F69A-462B-AED7-1E1C219C828A}"/>
              </a:ext>
            </a:extLst>
          </p:cNvPr>
          <p:cNvCxnSpPr>
            <a:cxnSpLocks/>
          </p:cNvCxnSpPr>
          <p:nvPr/>
        </p:nvCxnSpPr>
        <p:spPr>
          <a:xfrm flipV="1">
            <a:off x="6537681" y="4141729"/>
            <a:ext cx="0" cy="6449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399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378CC-4111-4B95-8C93-70C10715EDA0}"/>
              </a:ext>
            </a:extLst>
          </p:cNvPr>
          <p:cNvSpPr txBox="1"/>
          <p:nvPr/>
        </p:nvSpPr>
        <p:spPr>
          <a:xfrm>
            <a:off x="304800" y="1214735"/>
            <a:ext cx="666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THỰC HÀNH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CCE18-6468-4CFD-A590-1B80CA93C0BB}"/>
              </a:ext>
            </a:extLst>
          </p:cNvPr>
          <p:cNvSpPr txBox="1"/>
          <p:nvPr/>
        </p:nvSpPr>
        <p:spPr>
          <a:xfrm>
            <a:off x="609600" y="1828800"/>
            <a:ext cx="807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23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quen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cs typeface="Arial" panose="020B0604020202020204" pitchFamily="34" charset="0"/>
              </a:rPr>
              <a:t>Cho </a:t>
            </a:r>
            <a:r>
              <a:rPr lang="vi-VN" sz="2300" dirty="0" err="1">
                <a:cs typeface="Arial" panose="020B0604020202020204" pitchFamily="34" charset="0"/>
              </a:rPr>
              <a:t>các</a:t>
            </a:r>
            <a:r>
              <a:rPr lang="vi-VN" sz="2300" dirty="0">
                <a:cs typeface="Arial" panose="020B0604020202020204" pitchFamily="34" charset="0"/>
              </a:rPr>
              <a:t> em </a:t>
            </a:r>
            <a:r>
              <a:rPr lang="vi-VN" sz="2300" dirty="0" err="1">
                <a:cs typeface="Arial" panose="020B0604020202020204" pitchFamily="34" charset="0"/>
              </a:rPr>
              <a:t>làm</a:t>
            </a:r>
            <a:r>
              <a:rPr lang="vi-VN" sz="2300" dirty="0">
                <a:cs typeface="Arial" panose="020B0604020202020204" pitchFamily="34" charset="0"/>
              </a:rPr>
              <a:t> quen </a:t>
            </a:r>
            <a:r>
              <a:rPr lang="vi-VN" sz="2300" dirty="0" err="1">
                <a:cs typeface="Arial" panose="020B0604020202020204" pitchFamily="34" charset="0"/>
              </a:rPr>
              <a:t>với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màn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hình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desktop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và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chỉ</a:t>
            </a:r>
            <a:r>
              <a:rPr lang="vi-VN" sz="2300" dirty="0">
                <a:cs typeface="Arial" panose="020B0604020202020204" pitchFamily="34" charset="0"/>
              </a:rPr>
              <a:t> cho </a:t>
            </a:r>
            <a:r>
              <a:rPr lang="vi-VN" sz="2300" dirty="0" err="1">
                <a:cs typeface="Arial" panose="020B0604020202020204" pitchFamily="34" charset="0"/>
              </a:rPr>
              <a:t>các</a:t>
            </a:r>
            <a:r>
              <a:rPr lang="vi-VN" sz="2300" dirty="0">
                <a:cs typeface="Arial" panose="020B0604020202020204" pitchFamily="34" charset="0"/>
              </a:rPr>
              <a:t> em </a:t>
            </a:r>
            <a:r>
              <a:rPr lang="vi-VN" sz="2300" dirty="0" err="1">
                <a:cs typeface="Arial" panose="020B0604020202020204" pitchFamily="34" charset="0"/>
              </a:rPr>
              <a:t>cách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tạo</a:t>
            </a:r>
            <a:r>
              <a:rPr lang="vi-VN" sz="2300" dirty="0">
                <a:cs typeface="Arial" panose="020B0604020202020204" pitchFamily="34" charset="0"/>
              </a:rPr>
              <a:t> ra </a:t>
            </a:r>
            <a:r>
              <a:rPr lang="vi-VN" sz="2300" dirty="0" err="1">
                <a:cs typeface="Arial" panose="020B0604020202020204" pitchFamily="34" charset="0"/>
              </a:rPr>
              <a:t>một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Shortcut</a:t>
            </a:r>
            <a:r>
              <a:rPr lang="vi-VN" sz="2300" dirty="0">
                <a:cs typeface="Arial" panose="020B0604020202020204" pitchFamily="34" charset="0"/>
              </a:rPr>
              <a:t> trên </a:t>
            </a:r>
            <a:r>
              <a:rPr lang="vi-VN" sz="2300" dirty="0" err="1">
                <a:cs typeface="Arial" panose="020B0604020202020204" pitchFamily="34" charset="0"/>
              </a:rPr>
              <a:t>màn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hình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desktop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dirty="0" err="1">
                <a:cs typeface="Arial" panose="020B0604020202020204" pitchFamily="34" charset="0"/>
              </a:rPr>
              <a:t>bằng</a:t>
            </a:r>
            <a:r>
              <a:rPr lang="vi-VN" sz="2300" dirty="0"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vi-VN" sz="2300" b="1" dirty="0">
                <a:solidFill>
                  <a:srgbClr val="FF0000"/>
                </a:solidFill>
                <a:cs typeface="Arial" panose="020B0604020202020204" pitchFamily="34" charset="0"/>
              </a:rPr>
              <a:t> II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 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con, thư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cha,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shortcuts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thư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37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Shape 83">
            <a:extLst>
              <a:ext uri="{FF2B5EF4-FFF2-40B4-BE49-F238E27FC236}">
                <a16:creationId xmlns:a16="http://schemas.microsoft.com/office/drawing/2014/main" id="{1386E641-9C23-448F-97AE-25A3C0236FE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4068" y="2885000"/>
            <a:ext cx="6912179" cy="22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2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CCE18-6468-4CFD-A590-1B80CA93C0BB}"/>
              </a:ext>
            </a:extLst>
          </p:cNvPr>
          <p:cNvSpPr txBox="1"/>
          <p:nvPr/>
        </p:nvSpPr>
        <p:spPr>
          <a:xfrm>
            <a:off x="336583" y="1669608"/>
            <a:ext cx="84264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(Clipboard).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Edit/Copy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C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Edit/Paste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V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2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99C05-0482-42AE-BC7B-6998576475FE}"/>
              </a:ext>
            </a:extLst>
          </p:cNvPr>
          <p:cNvSpPr txBox="1"/>
          <p:nvPr/>
        </p:nvSpPr>
        <p:spPr>
          <a:xfrm>
            <a:off x="336584" y="1162658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(COPY)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6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6" y="1624323"/>
            <a:ext cx="8763000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THƯ MỤC (COPY)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hape 75">
            <a:extLst>
              <a:ext uri="{FF2B5EF4-FFF2-40B4-BE49-F238E27FC236}">
                <a16:creationId xmlns:a16="http://schemas.microsoft.com/office/drawing/2014/main" id="{F025AED1-9A4B-44C8-B224-FE4C4DBCC952}"/>
              </a:ext>
            </a:extLst>
          </p:cNvPr>
          <p:cNvCxnSpPr>
            <a:cxnSpLocks/>
          </p:cNvCxnSpPr>
          <p:nvPr/>
        </p:nvCxnSpPr>
        <p:spPr>
          <a:xfrm flipH="1">
            <a:off x="1208183" y="2286000"/>
            <a:ext cx="69909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" name="Shape 73">
            <a:extLst>
              <a:ext uri="{FF2B5EF4-FFF2-40B4-BE49-F238E27FC236}">
                <a16:creationId xmlns:a16="http://schemas.microsoft.com/office/drawing/2014/main" id="{3995EF9D-589B-4FFF-9B47-BABC4997BB62}"/>
              </a:ext>
            </a:extLst>
          </p:cNvPr>
          <p:cNvSpPr/>
          <p:nvPr/>
        </p:nvSpPr>
        <p:spPr>
          <a:xfrm>
            <a:off x="1907273" y="2032313"/>
            <a:ext cx="2253529" cy="80943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1.Bấm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đây</a:t>
            </a:r>
          </a:p>
        </p:txBody>
      </p:sp>
      <p:sp>
        <p:nvSpPr>
          <p:cNvPr id="21" name="Shape 73">
            <a:extLst>
              <a:ext uri="{FF2B5EF4-FFF2-40B4-BE49-F238E27FC236}">
                <a16:creationId xmlns:a16="http://schemas.microsoft.com/office/drawing/2014/main" id="{86FDCCF3-2235-454C-921F-094F69174367}"/>
              </a:ext>
            </a:extLst>
          </p:cNvPr>
          <p:cNvSpPr/>
          <p:nvPr/>
        </p:nvSpPr>
        <p:spPr>
          <a:xfrm>
            <a:off x="453956" y="4799508"/>
            <a:ext cx="2253529" cy="76418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Ctr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+ V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A570CF-527F-44E0-B684-8F07E42FD1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11" y="2028070"/>
            <a:ext cx="4483100" cy="17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CFFAB4-3A22-4958-9BCE-E7AF277E6F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14" y="4289425"/>
            <a:ext cx="5295900" cy="17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" name="Shape 75">
            <a:extLst>
              <a:ext uri="{FF2B5EF4-FFF2-40B4-BE49-F238E27FC236}">
                <a16:creationId xmlns:a16="http://schemas.microsoft.com/office/drawing/2014/main" id="{E32D46FE-E703-45E3-B2DA-7798BF9D1CF7}"/>
              </a:ext>
            </a:extLst>
          </p:cNvPr>
          <p:cNvCxnSpPr>
            <a:cxnSpLocks/>
          </p:cNvCxnSpPr>
          <p:nvPr/>
        </p:nvCxnSpPr>
        <p:spPr>
          <a:xfrm flipV="1">
            <a:off x="2719754" y="5181600"/>
            <a:ext cx="699939" cy="520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" name="Shape 73">
            <a:extLst>
              <a:ext uri="{FF2B5EF4-FFF2-40B4-BE49-F238E27FC236}">
                <a16:creationId xmlns:a16="http://schemas.microsoft.com/office/drawing/2014/main" id="{8E2D6E8C-DA8A-456D-98AE-055B89802B4D}"/>
              </a:ext>
            </a:extLst>
          </p:cNvPr>
          <p:cNvSpPr/>
          <p:nvPr/>
        </p:nvSpPr>
        <p:spPr>
          <a:xfrm>
            <a:off x="773684" y="3342841"/>
            <a:ext cx="2253529" cy="8502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Ctr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+ C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0" name="Shape 75">
            <a:extLst>
              <a:ext uri="{FF2B5EF4-FFF2-40B4-BE49-F238E27FC236}">
                <a16:creationId xmlns:a16="http://schemas.microsoft.com/office/drawing/2014/main" id="{BE16C6C1-5728-43F8-909D-110357405BB2}"/>
              </a:ext>
            </a:extLst>
          </p:cNvPr>
          <p:cNvCxnSpPr>
            <a:cxnSpLocks/>
          </p:cNvCxnSpPr>
          <p:nvPr/>
        </p:nvCxnSpPr>
        <p:spPr>
          <a:xfrm flipV="1">
            <a:off x="3027213" y="3502338"/>
            <a:ext cx="1270098" cy="1500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3237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3" y="1624323"/>
            <a:ext cx="8672045" cy="508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912BB2-CFCF-4855-8058-E6699A5042BD}"/>
              </a:ext>
            </a:extLst>
          </p:cNvPr>
          <p:cNvSpPr txBox="1"/>
          <p:nvPr/>
        </p:nvSpPr>
        <p:spPr>
          <a:xfrm>
            <a:off x="336584" y="1162658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MỘT TẬP TIN (COPY)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A570CF-527F-44E0-B684-8F07E42FD1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11" y="2028070"/>
            <a:ext cx="4483100" cy="17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CFFAB4-3A22-4958-9BCE-E7AF277E6F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14" y="4289425"/>
            <a:ext cx="5295900" cy="17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7" name="Shape 75">
            <a:extLst>
              <a:ext uri="{FF2B5EF4-FFF2-40B4-BE49-F238E27FC236}">
                <a16:creationId xmlns:a16="http://schemas.microsoft.com/office/drawing/2014/main" id="{5857506D-4E7B-4D0A-B174-7B9CDFA090BC}"/>
              </a:ext>
            </a:extLst>
          </p:cNvPr>
          <p:cNvCxnSpPr>
            <a:cxnSpLocks/>
          </p:cNvCxnSpPr>
          <p:nvPr/>
        </p:nvCxnSpPr>
        <p:spPr>
          <a:xfrm flipH="1">
            <a:off x="1208183" y="2286000"/>
            <a:ext cx="69909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" name="Shape 73">
            <a:extLst>
              <a:ext uri="{FF2B5EF4-FFF2-40B4-BE49-F238E27FC236}">
                <a16:creationId xmlns:a16="http://schemas.microsoft.com/office/drawing/2014/main" id="{6509E45F-7925-42F7-92C0-5913431AE1C5}"/>
              </a:ext>
            </a:extLst>
          </p:cNvPr>
          <p:cNvSpPr/>
          <p:nvPr/>
        </p:nvSpPr>
        <p:spPr>
          <a:xfrm>
            <a:off x="1907273" y="2032313"/>
            <a:ext cx="2253529" cy="80943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1700C4"/>
                </a:solidFill>
                <a:ea typeface="Calibri"/>
                <a:cs typeface="Arial" panose="020B0604020202020204" pitchFamily="34" charset="0"/>
                <a:sym typeface="Calibri"/>
              </a:rPr>
              <a:t>1.Bấm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PHẢI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đây</a:t>
            </a:r>
          </a:p>
        </p:txBody>
      </p:sp>
      <p:sp>
        <p:nvSpPr>
          <p:cNvPr id="30" name="Shape 73">
            <a:extLst>
              <a:ext uri="{FF2B5EF4-FFF2-40B4-BE49-F238E27FC236}">
                <a16:creationId xmlns:a16="http://schemas.microsoft.com/office/drawing/2014/main" id="{117F672C-2CD0-487B-B735-D37C65258C0A}"/>
              </a:ext>
            </a:extLst>
          </p:cNvPr>
          <p:cNvSpPr/>
          <p:nvPr/>
        </p:nvSpPr>
        <p:spPr>
          <a:xfrm>
            <a:off x="453956" y="4799508"/>
            <a:ext cx="2253529" cy="76418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3.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Ctr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+ V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1" name="Shape 75">
            <a:extLst>
              <a:ext uri="{FF2B5EF4-FFF2-40B4-BE49-F238E27FC236}">
                <a16:creationId xmlns:a16="http://schemas.microsoft.com/office/drawing/2014/main" id="{75979B98-F29D-4567-B401-CC2D2EBF59B4}"/>
              </a:ext>
            </a:extLst>
          </p:cNvPr>
          <p:cNvCxnSpPr>
            <a:cxnSpLocks/>
          </p:cNvCxnSpPr>
          <p:nvPr/>
        </p:nvCxnSpPr>
        <p:spPr>
          <a:xfrm flipV="1">
            <a:off x="2719754" y="5181600"/>
            <a:ext cx="699939" cy="520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" name="Shape 73">
            <a:extLst>
              <a:ext uri="{FF2B5EF4-FFF2-40B4-BE49-F238E27FC236}">
                <a16:creationId xmlns:a16="http://schemas.microsoft.com/office/drawing/2014/main" id="{1B4DDAE2-0CD0-496A-A7A2-CF60356FCEB9}"/>
              </a:ext>
            </a:extLst>
          </p:cNvPr>
          <p:cNvSpPr/>
          <p:nvPr/>
        </p:nvSpPr>
        <p:spPr>
          <a:xfrm>
            <a:off x="773684" y="3342841"/>
            <a:ext cx="2253529" cy="8502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phim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Ctr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+ C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3" name="Shape 75">
            <a:extLst>
              <a:ext uri="{FF2B5EF4-FFF2-40B4-BE49-F238E27FC236}">
                <a16:creationId xmlns:a16="http://schemas.microsoft.com/office/drawing/2014/main" id="{259F7597-CE32-4939-A83B-51DE2FD831EA}"/>
              </a:ext>
            </a:extLst>
          </p:cNvPr>
          <p:cNvCxnSpPr>
            <a:cxnSpLocks/>
          </p:cNvCxnSpPr>
          <p:nvPr/>
        </p:nvCxnSpPr>
        <p:spPr>
          <a:xfrm flipV="1">
            <a:off x="3027213" y="3502338"/>
            <a:ext cx="1270098" cy="1500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9245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87DBA-D469-4ADB-9272-CFFB0FAE5CB9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" y="1624323"/>
            <a:ext cx="8530353" cy="4998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2286000" y="1934276"/>
            <a:ext cx="6295479" cy="400932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r>
              <a:rPr lang="vi-VN" sz="2200" dirty="0" err="1"/>
              <a:t>Shortcut</a:t>
            </a:r>
            <a:r>
              <a:rPr lang="vi-VN" sz="2200" dirty="0"/>
              <a:t> </a:t>
            </a:r>
            <a:r>
              <a:rPr lang="vi-VN" sz="2200" dirty="0" err="1"/>
              <a:t>là</a:t>
            </a:r>
            <a:r>
              <a:rPr lang="vi-VN" sz="2200" dirty="0"/>
              <a:t> </a:t>
            </a:r>
            <a:r>
              <a:rPr lang="vi-VN" sz="2200" dirty="0" err="1"/>
              <a:t>cách</a:t>
            </a:r>
            <a:r>
              <a:rPr lang="vi-VN" sz="2200" dirty="0"/>
              <a:t> </a:t>
            </a:r>
            <a:r>
              <a:rPr lang="vi-VN" sz="2200" dirty="0" err="1"/>
              <a:t>tạo</a:t>
            </a:r>
            <a:r>
              <a:rPr lang="vi-VN" sz="2200" dirty="0"/>
              <a:t> ra </a:t>
            </a:r>
            <a:r>
              <a:rPr lang="vi-VN" sz="2200" dirty="0" err="1"/>
              <a:t>những</a:t>
            </a:r>
            <a:r>
              <a:rPr lang="vi-VN" sz="2200" dirty="0"/>
              <a:t> </a:t>
            </a:r>
            <a:r>
              <a:rPr lang="vi-VN" sz="2200" dirty="0" err="1"/>
              <a:t>Icon</a:t>
            </a:r>
            <a:r>
              <a:rPr lang="vi-VN" sz="2200" dirty="0"/>
              <a:t> “</a:t>
            </a:r>
            <a:r>
              <a:rPr lang="vi-VN" sz="2200" dirty="0" err="1"/>
              <a:t>đường</a:t>
            </a:r>
            <a:r>
              <a:rPr lang="vi-VN" sz="2200" dirty="0"/>
              <a:t> </a:t>
            </a:r>
            <a:r>
              <a:rPr lang="vi-VN" sz="2200" dirty="0" err="1"/>
              <a:t>tắt</a:t>
            </a:r>
            <a:r>
              <a:rPr lang="vi-VN" sz="2200" dirty="0"/>
              <a:t>”, </a:t>
            </a:r>
            <a:r>
              <a:rPr lang="vi-VN" sz="2200" dirty="0" err="1"/>
              <a:t>nhằm</a:t>
            </a:r>
            <a:r>
              <a:rPr lang="vi-VN" sz="2200" dirty="0"/>
              <a:t> truy </a:t>
            </a:r>
            <a:r>
              <a:rPr lang="vi-VN" sz="2200" dirty="0" err="1"/>
              <a:t>cập</a:t>
            </a:r>
            <a:r>
              <a:rPr lang="vi-VN" sz="2200" dirty="0"/>
              <a:t> nhanh </a:t>
            </a:r>
            <a:r>
              <a:rPr lang="vi-VN" sz="2200" dirty="0" err="1"/>
              <a:t>đến</a:t>
            </a:r>
            <a:r>
              <a:rPr lang="vi-VN" sz="2200" dirty="0"/>
              <a:t> </a:t>
            </a:r>
            <a:r>
              <a:rPr lang="vi-VN" sz="2200" dirty="0" err="1"/>
              <a:t>một</a:t>
            </a:r>
            <a:r>
              <a:rPr lang="vi-VN" sz="2200" dirty="0"/>
              <a:t> </a:t>
            </a:r>
            <a:r>
              <a:rPr lang="vi-VN" sz="2200" dirty="0" err="1"/>
              <a:t>ứng</a:t>
            </a:r>
            <a:r>
              <a:rPr lang="vi-VN" sz="2200" dirty="0"/>
              <a:t> </a:t>
            </a:r>
            <a:r>
              <a:rPr lang="vi-VN" sz="2200" dirty="0" err="1"/>
              <a:t>dụng</a:t>
            </a:r>
            <a:r>
              <a:rPr lang="vi-VN" sz="2200" dirty="0"/>
              <a:t> </a:t>
            </a:r>
            <a:r>
              <a:rPr lang="vi-VN" sz="2200" dirty="0" err="1"/>
              <a:t>nào</a:t>
            </a:r>
            <a:r>
              <a:rPr lang="vi-VN" sz="2200" dirty="0"/>
              <a:t> </a:t>
            </a:r>
            <a:r>
              <a:rPr lang="vi-VN" sz="2200" dirty="0" err="1"/>
              <a:t>đó</a:t>
            </a:r>
            <a:r>
              <a:rPr lang="vi-VN" sz="2200" dirty="0"/>
              <a:t> trên </a:t>
            </a:r>
            <a:r>
              <a:rPr lang="vi-VN" sz="2200" dirty="0" err="1"/>
              <a:t>máy</a:t>
            </a:r>
            <a:r>
              <a:rPr lang="vi-VN" sz="2200" dirty="0"/>
              <a:t> </a:t>
            </a:r>
            <a:r>
              <a:rPr lang="vi-VN" sz="2200" dirty="0" err="1"/>
              <a:t>mà</a:t>
            </a:r>
            <a:r>
              <a:rPr lang="vi-VN" sz="2200" dirty="0"/>
              <a:t> không </a:t>
            </a:r>
            <a:r>
              <a:rPr lang="vi-VN" sz="2200" dirty="0" err="1"/>
              <a:t>cần</a:t>
            </a:r>
            <a:r>
              <a:rPr lang="vi-VN" sz="2200" dirty="0"/>
              <a:t> </a:t>
            </a:r>
            <a:r>
              <a:rPr lang="vi-VN" sz="2200" dirty="0" err="1"/>
              <a:t>mở</a:t>
            </a:r>
            <a:r>
              <a:rPr lang="vi-VN" sz="2200" dirty="0"/>
              <a:t> thư </a:t>
            </a:r>
            <a:r>
              <a:rPr lang="vi-VN" sz="2200" dirty="0" err="1"/>
              <a:t>mục</a:t>
            </a:r>
            <a:r>
              <a:rPr lang="vi-VN" sz="2200" dirty="0"/>
              <a:t>. </a:t>
            </a:r>
            <a:r>
              <a:rPr lang="vi-VN" sz="2200" dirty="0" err="1"/>
              <a:t>Shortcut</a:t>
            </a:r>
            <a:r>
              <a:rPr lang="vi-VN" sz="2200" dirty="0"/>
              <a:t> </a:t>
            </a:r>
            <a:r>
              <a:rPr lang="vi-VN" sz="2200" dirty="0" err="1"/>
              <a:t>là</a:t>
            </a:r>
            <a:r>
              <a:rPr lang="vi-VN" sz="2200" dirty="0"/>
              <a:t> </a:t>
            </a:r>
            <a:r>
              <a:rPr lang="vi-VN" sz="2200" dirty="0" err="1"/>
              <a:t>một</a:t>
            </a:r>
            <a:r>
              <a:rPr lang="vi-VN" sz="2200" dirty="0"/>
              <a:t> </a:t>
            </a:r>
            <a:r>
              <a:rPr lang="vi-VN" sz="2200" dirty="0" err="1"/>
              <a:t>lối</a:t>
            </a:r>
            <a:r>
              <a:rPr lang="vi-VN" sz="2200" dirty="0"/>
              <a:t> </a:t>
            </a:r>
            <a:r>
              <a:rPr lang="vi-VN" sz="2200" dirty="0" err="1"/>
              <a:t>tắt</a:t>
            </a:r>
            <a:r>
              <a:rPr lang="vi-VN" sz="2200" dirty="0"/>
              <a:t> </a:t>
            </a:r>
            <a:r>
              <a:rPr lang="vi-VN" sz="2200" dirty="0" err="1"/>
              <a:t>dẫn</a:t>
            </a:r>
            <a:r>
              <a:rPr lang="vi-VN" sz="2200" dirty="0"/>
              <a:t> </a:t>
            </a:r>
            <a:r>
              <a:rPr lang="vi-VN" sz="2200" dirty="0" err="1"/>
              <a:t>đến</a:t>
            </a:r>
            <a:r>
              <a:rPr lang="vi-VN" sz="2200" dirty="0"/>
              <a:t> thư </a:t>
            </a:r>
            <a:r>
              <a:rPr lang="vi-VN" sz="2200" dirty="0" err="1"/>
              <a:t>mục</a:t>
            </a:r>
            <a:r>
              <a:rPr lang="vi-VN" sz="2200" dirty="0"/>
              <a:t> </a:t>
            </a:r>
            <a:r>
              <a:rPr lang="vi-VN" sz="2200" dirty="0" err="1"/>
              <a:t>cần</a:t>
            </a:r>
            <a:r>
              <a:rPr lang="vi-VN" sz="2200" dirty="0"/>
              <a:t> </a:t>
            </a:r>
            <a:r>
              <a:rPr lang="vi-VN" sz="2200" dirty="0" err="1"/>
              <a:t>tìm</a:t>
            </a:r>
            <a:r>
              <a:rPr lang="vi-VN" sz="2200" dirty="0"/>
              <a:t> </a:t>
            </a:r>
            <a:r>
              <a:rPr lang="vi-VN" sz="2200" dirty="0" err="1"/>
              <a:t>một</a:t>
            </a:r>
            <a:r>
              <a:rPr lang="vi-VN" sz="2200" dirty="0"/>
              <a:t> </a:t>
            </a:r>
            <a:r>
              <a:rPr lang="vi-VN" sz="2200" dirty="0" err="1"/>
              <a:t>cách</a:t>
            </a:r>
            <a:r>
              <a:rPr lang="vi-VN" sz="2200" dirty="0"/>
              <a:t> nhanh </a:t>
            </a:r>
            <a:r>
              <a:rPr lang="vi-VN" sz="2200" dirty="0" err="1"/>
              <a:t>chóng</a:t>
            </a:r>
            <a:r>
              <a:rPr lang="vi-VN" sz="2200" dirty="0"/>
              <a:t> </a:t>
            </a:r>
            <a:r>
              <a:rPr lang="vi-VN" sz="2200" dirty="0" err="1"/>
              <a:t>nhất</a:t>
            </a:r>
            <a:r>
              <a:rPr lang="vi-VN" sz="2200" dirty="0"/>
              <a:t>.</a:t>
            </a:r>
          </a:p>
          <a:p>
            <a:pPr algn="just"/>
            <a:r>
              <a:rPr lang="vi-VN" sz="2200" dirty="0" err="1"/>
              <a:t>Việc</a:t>
            </a:r>
            <a:r>
              <a:rPr lang="vi-VN" sz="2200" dirty="0"/>
              <a:t> </a:t>
            </a:r>
            <a:r>
              <a:rPr lang="vi-VN" sz="2200" dirty="0" err="1"/>
              <a:t>tạo</a:t>
            </a:r>
            <a:r>
              <a:rPr lang="vi-VN" sz="2200" dirty="0"/>
              <a:t> </a:t>
            </a:r>
            <a:r>
              <a:rPr lang="vi-VN" sz="2200" dirty="0" err="1"/>
              <a:t>shortcut</a:t>
            </a:r>
            <a:r>
              <a:rPr lang="vi-VN" sz="2200" dirty="0"/>
              <a:t> </a:t>
            </a:r>
            <a:r>
              <a:rPr lang="vi-VN" sz="2200" dirty="0" err="1"/>
              <a:t>sẽ</a:t>
            </a:r>
            <a:r>
              <a:rPr lang="vi-VN" sz="2200" dirty="0"/>
              <a:t> </a:t>
            </a:r>
            <a:r>
              <a:rPr lang="vi-VN" sz="2200" dirty="0" err="1"/>
              <a:t>giúp</a:t>
            </a:r>
            <a:r>
              <a:rPr lang="vi-VN" sz="2200" dirty="0"/>
              <a:t> </a:t>
            </a:r>
            <a:r>
              <a:rPr lang="vi-VN" sz="2200" dirty="0" err="1"/>
              <a:t>người</a:t>
            </a:r>
            <a:r>
              <a:rPr lang="vi-VN" sz="2200" dirty="0"/>
              <a:t> </a:t>
            </a:r>
            <a:r>
              <a:rPr lang="vi-VN" sz="2200" dirty="0" err="1"/>
              <a:t>dùng</a:t>
            </a:r>
            <a:r>
              <a:rPr lang="vi-VN" sz="2200" dirty="0"/>
              <a:t> </a:t>
            </a:r>
            <a:r>
              <a:rPr lang="vi-VN" sz="2200" dirty="0" err="1"/>
              <a:t>giảm</a:t>
            </a:r>
            <a:r>
              <a:rPr lang="vi-VN" sz="2200" dirty="0"/>
              <a:t> </a:t>
            </a:r>
            <a:r>
              <a:rPr lang="vi-VN" sz="2200" dirty="0" err="1"/>
              <a:t>bớt</a:t>
            </a:r>
            <a:r>
              <a:rPr lang="vi-VN" sz="2200" dirty="0"/>
              <a:t> </a:t>
            </a:r>
            <a:r>
              <a:rPr lang="vi-VN" sz="2200" dirty="0" err="1"/>
              <a:t>được</a:t>
            </a:r>
            <a:r>
              <a:rPr lang="vi-VN" sz="2200" dirty="0"/>
              <a:t> thao </a:t>
            </a:r>
            <a:r>
              <a:rPr lang="vi-VN" sz="2200" dirty="0" err="1"/>
              <a:t>tác</a:t>
            </a:r>
            <a:r>
              <a:rPr lang="vi-VN" sz="2200" dirty="0"/>
              <a:t> trong </a:t>
            </a:r>
            <a:r>
              <a:rPr lang="vi-VN" sz="2200" dirty="0" err="1"/>
              <a:t>quá</a:t>
            </a:r>
            <a:r>
              <a:rPr lang="vi-VN" sz="2200" dirty="0"/>
              <a:t> </a:t>
            </a:r>
            <a:r>
              <a:rPr lang="vi-VN" sz="2200" dirty="0" err="1"/>
              <a:t>trình</a:t>
            </a:r>
            <a:r>
              <a:rPr lang="vi-VN" sz="2200" dirty="0"/>
              <a:t> </a:t>
            </a:r>
            <a:r>
              <a:rPr lang="vi-VN" sz="2200" dirty="0" err="1"/>
              <a:t>sử</a:t>
            </a:r>
            <a:r>
              <a:rPr lang="vi-VN" sz="2200" dirty="0"/>
              <a:t> </a:t>
            </a:r>
            <a:r>
              <a:rPr lang="vi-VN" sz="2200" dirty="0" err="1"/>
              <a:t>dụng</a:t>
            </a:r>
            <a:r>
              <a:rPr lang="vi-VN" sz="2200" dirty="0"/>
              <a:t> </a:t>
            </a:r>
            <a:r>
              <a:rPr lang="vi-VN" sz="2200" dirty="0" err="1"/>
              <a:t>máy</a:t>
            </a:r>
            <a:r>
              <a:rPr lang="vi-VN" sz="2200" dirty="0"/>
              <a:t> </a:t>
            </a:r>
            <a:r>
              <a:rPr lang="vi-VN" sz="2200" dirty="0" err="1"/>
              <a:t>tính</a:t>
            </a:r>
            <a:r>
              <a:rPr lang="vi-VN" sz="2200" dirty="0"/>
              <a:t>. </a:t>
            </a:r>
            <a:r>
              <a:rPr lang="vi-VN" sz="2200" dirty="0" err="1"/>
              <a:t>Shortcut</a:t>
            </a:r>
            <a:r>
              <a:rPr lang="vi-VN" sz="2200" dirty="0"/>
              <a:t> hay </a:t>
            </a:r>
            <a:r>
              <a:rPr lang="vi-VN" sz="2200" dirty="0" err="1"/>
              <a:t>được</a:t>
            </a:r>
            <a:r>
              <a:rPr lang="vi-VN" sz="2200" dirty="0"/>
              <a:t> </a:t>
            </a:r>
            <a:r>
              <a:rPr lang="vi-VN" sz="2200" dirty="0" err="1"/>
              <a:t>để</a:t>
            </a:r>
            <a:r>
              <a:rPr lang="vi-VN" sz="2200" dirty="0"/>
              <a:t> ở </a:t>
            </a:r>
            <a:r>
              <a:rPr lang="vi-VN" sz="2200" dirty="0" err="1"/>
              <a:t>desktop</a:t>
            </a:r>
            <a:r>
              <a:rPr lang="vi-VN" sz="2200" dirty="0"/>
              <a:t> </a:t>
            </a:r>
            <a:r>
              <a:rPr lang="vi-VN" sz="2200" dirty="0" err="1"/>
              <a:t>nhằm</a:t>
            </a:r>
            <a:r>
              <a:rPr lang="vi-VN" sz="2200" dirty="0"/>
              <a:t> mang </a:t>
            </a:r>
            <a:r>
              <a:rPr lang="vi-VN" sz="2200" dirty="0" err="1"/>
              <a:t>lại</a:t>
            </a:r>
            <a:r>
              <a:rPr lang="vi-VN" sz="2200" dirty="0"/>
              <a:t> </a:t>
            </a:r>
            <a:r>
              <a:rPr lang="vi-VN" sz="2200" dirty="0" err="1"/>
              <a:t>tính</a:t>
            </a:r>
            <a:r>
              <a:rPr lang="vi-VN" sz="2200" dirty="0"/>
              <a:t> </a:t>
            </a:r>
            <a:r>
              <a:rPr lang="vi-VN" sz="2200" dirty="0" err="1"/>
              <a:t>tiện</a:t>
            </a:r>
            <a:r>
              <a:rPr lang="vi-VN" sz="2200" dirty="0"/>
              <a:t> </a:t>
            </a:r>
            <a:r>
              <a:rPr lang="vi-VN" sz="2200" dirty="0" err="1"/>
              <a:t>dụng</a:t>
            </a:r>
            <a:r>
              <a:rPr lang="vi-VN" sz="2200" dirty="0"/>
              <a:t> cho </a:t>
            </a:r>
            <a:r>
              <a:rPr lang="vi-VN" sz="2200" dirty="0" err="1"/>
              <a:t>người</a:t>
            </a:r>
            <a:r>
              <a:rPr lang="vi-VN" sz="2200" dirty="0"/>
              <a:t> </a:t>
            </a:r>
            <a:r>
              <a:rPr lang="vi-VN" sz="2200" dirty="0" err="1"/>
              <a:t>dùng</a:t>
            </a:r>
            <a:r>
              <a:rPr lang="vi-VN" sz="2200" dirty="0"/>
              <a:t>.</a:t>
            </a:r>
          </a:p>
        </p:txBody>
      </p:sp>
      <p:cxnSp>
        <p:nvCxnSpPr>
          <p:cNvPr id="17" name="Shape 77">
            <a:extLst>
              <a:ext uri="{FF2B5EF4-FFF2-40B4-BE49-F238E27FC236}">
                <a16:creationId xmlns:a16="http://schemas.microsoft.com/office/drawing/2014/main" id="{00122D23-5F44-4BF2-9149-D34E27F11DF2}"/>
              </a:ext>
            </a:extLst>
          </p:cNvPr>
          <p:cNvCxnSpPr>
            <a:cxnSpLocks/>
          </p:cNvCxnSpPr>
          <p:nvPr/>
        </p:nvCxnSpPr>
        <p:spPr>
          <a:xfrm flipH="1">
            <a:off x="1293227" y="2767323"/>
            <a:ext cx="992773" cy="8153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1467203" y="2308875"/>
            <a:ext cx="833256" cy="4160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77">
            <a:extLst>
              <a:ext uri="{FF2B5EF4-FFF2-40B4-BE49-F238E27FC236}">
                <a16:creationId xmlns:a16="http://schemas.microsoft.com/office/drawing/2014/main" id="{3007132B-6BDE-4455-9985-D79088CAE881}"/>
              </a:ext>
            </a:extLst>
          </p:cNvPr>
          <p:cNvCxnSpPr>
            <a:cxnSpLocks/>
          </p:cNvCxnSpPr>
          <p:nvPr/>
        </p:nvCxnSpPr>
        <p:spPr>
          <a:xfrm flipH="1">
            <a:off x="1319129" y="2744304"/>
            <a:ext cx="966871" cy="2797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031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9" y="1624323"/>
            <a:ext cx="8530351" cy="4998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2133601" y="1768556"/>
            <a:ext cx="6619278" cy="1375031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sz="20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chemeClr val="dk2"/>
              </a:buClr>
            </a:pPr>
            <a:r>
              <a:rPr lang="vi-VN" sz="2000" dirty="0"/>
              <a:t>1. </a:t>
            </a:r>
            <a:r>
              <a:rPr lang="vi-VN" sz="2000" dirty="0" err="1"/>
              <a:t>Hãy</a:t>
            </a:r>
            <a:r>
              <a:rPr lang="vi-VN" sz="2000" dirty="0"/>
              <a:t> </a:t>
            </a:r>
            <a:r>
              <a:rPr lang="vi-VN" sz="2000" dirty="0" err="1"/>
              <a:t>tìm</a:t>
            </a:r>
            <a:r>
              <a:rPr lang="vi-VN" sz="2000" dirty="0"/>
              <a:t> </a:t>
            </a:r>
            <a:r>
              <a:rPr lang="vi-VN" sz="2000" dirty="0" err="1"/>
              <a:t>biểu</a:t>
            </a:r>
            <a:r>
              <a:rPr lang="vi-VN" sz="2000" dirty="0"/>
              <a:t> </a:t>
            </a:r>
            <a:r>
              <a:rPr lang="vi-VN" sz="2000" dirty="0" err="1"/>
              <a:t>tượng</a:t>
            </a:r>
            <a:r>
              <a:rPr lang="vi-VN" sz="2000" dirty="0"/>
              <a:t> </a:t>
            </a:r>
            <a:r>
              <a:rPr lang="vi-VN" sz="2000" dirty="0" err="1"/>
              <a:t>này</a:t>
            </a:r>
            <a:r>
              <a:rPr lang="vi-VN" sz="2000" dirty="0"/>
              <a:t> trên </a:t>
            </a:r>
            <a:r>
              <a:rPr lang="vi-VN" sz="2000" dirty="0" err="1"/>
              <a:t>màn</a:t>
            </a:r>
            <a:r>
              <a:rPr lang="vi-VN" sz="2000" dirty="0"/>
              <a:t> </a:t>
            </a: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vi-VN" sz="2000" dirty="0" err="1"/>
              <a:t>desktop</a:t>
            </a:r>
            <a:r>
              <a:rPr lang="vi-VN" sz="2000" dirty="0"/>
              <a:t>. </a:t>
            </a:r>
            <a:r>
              <a:rPr lang="vi-VN" sz="2000" dirty="0" err="1"/>
              <a:t>Bấm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b="1" dirty="0">
                <a:solidFill>
                  <a:srgbClr val="FF0000"/>
                </a:solidFill>
              </a:rPr>
              <a:t>PHẢI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</a:t>
            </a:r>
            <a:r>
              <a:rPr lang="vi-VN" sz="2000" dirty="0" err="1"/>
              <a:t>đó</a:t>
            </a:r>
            <a:r>
              <a:rPr lang="vi-VN" sz="2000" dirty="0"/>
              <a:t> </a:t>
            </a:r>
            <a:r>
              <a:rPr lang="vi-VN" sz="2000" dirty="0" err="1"/>
              <a:t>và</a:t>
            </a:r>
            <a:r>
              <a:rPr lang="vi-VN" sz="2000" dirty="0"/>
              <a:t> </a:t>
            </a:r>
            <a:r>
              <a:rPr lang="vi-VN" sz="2000" dirty="0" err="1"/>
              <a:t>gõ</a:t>
            </a:r>
            <a:r>
              <a:rPr lang="vi-VN" sz="2000" dirty="0"/>
              <a:t> </a:t>
            </a:r>
            <a:r>
              <a:rPr lang="vi-VN" sz="2000" b="1" dirty="0" err="1">
                <a:solidFill>
                  <a:srgbClr val="FF0000"/>
                </a:solidFill>
              </a:rPr>
              <a:t>Enter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>
            <a:off x="1295401" y="2362200"/>
            <a:ext cx="8381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50B24A-C270-4734-850B-E3E7D02E3F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32108"/>
            <a:ext cx="4145993" cy="250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Shape 73">
            <a:extLst>
              <a:ext uri="{FF2B5EF4-FFF2-40B4-BE49-F238E27FC236}">
                <a16:creationId xmlns:a16="http://schemas.microsoft.com/office/drawing/2014/main" id="{45AAC1BC-A8C5-43EE-871A-7EA20D7A1C8B}"/>
              </a:ext>
            </a:extLst>
          </p:cNvPr>
          <p:cNvSpPr/>
          <p:nvPr/>
        </p:nvSpPr>
        <p:spPr>
          <a:xfrm>
            <a:off x="440112" y="3624910"/>
            <a:ext cx="3129982" cy="212534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/>
              <a:t>2. </a:t>
            </a:r>
            <a:r>
              <a:rPr lang="vi-VN" sz="2000" dirty="0" err="1"/>
              <a:t>Bấm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b="1" dirty="0">
                <a:solidFill>
                  <a:srgbClr val="FF0000"/>
                </a:solidFill>
              </a:rPr>
              <a:t>PHẢI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</a:t>
            </a:r>
            <a:r>
              <a:rPr lang="vi-VN" sz="2000" b="1" dirty="0" err="1">
                <a:solidFill>
                  <a:srgbClr val="FF0000"/>
                </a:solidFill>
              </a:rPr>
              <a:t>Local</a:t>
            </a:r>
            <a:r>
              <a:rPr lang="vi-VN" sz="2000" b="1" dirty="0">
                <a:solidFill>
                  <a:srgbClr val="FF0000"/>
                </a:solidFill>
              </a:rPr>
              <a:t> </a:t>
            </a:r>
            <a:r>
              <a:rPr lang="vi-VN" sz="2000" b="1" dirty="0" err="1">
                <a:solidFill>
                  <a:srgbClr val="FF0000"/>
                </a:solidFill>
              </a:rPr>
              <a:t>Disk</a:t>
            </a:r>
            <a:r>
              <a:rPr lang="vi-VN" sz="2000" b="1" dirty="0">
                <a:solidFill>
                  <a:srgbClr val="FF0000"/>
                </a:solidFill>
              </a:rPr>
              <a:t> (C:)</a:t>
            </a:r>
          </a:p>
          <a:p>
            <a:pPr lvl="0" algn="just">
              <a:buClr>
                <a:schemeClr val="dk2"/>
              </a:buClr>
            </a:pPr>
            <a:r>
              <a:rPr lang="vi-VN" sz="2000" dirty="0"/>
              <a:t>3. Di </a:t>
            </a:r>
            <a:r>
              <a:rPr lang="vi-VN" sz="2000" dirty="0" err="1"/>
              <a:t>chuyển</a:t>
            </a:r>
            <a:r>
              <a:rPr lang="vi-VN" sz="2000" dirty="0"/>
              <a:t> </a:t>
            </a:r>
            <a:r>
              <a:rPr lang="vi-VN" sz="2000" dirty="0" err="1"/>
              <a:t>và</a:t>
            </a:r>
            <a:r>
              <a:rPr lang="vi-VN" sz="2000" dirty="0"/>
              <a:t> </a:t>
            </a:r>
            <a:r>
              <a:rPr lang="vi-VN" sz="2000" dirty="0" err="1"/>
              <a:t>bấm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b="1" dirty="0">
                <a:solidFill>
                  <a:srgbClr val="FF0000"/>
                </a:solidFill>
              </a:rPr>
              <a:t>PHẢI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 </a:t>
            </a:r>
            <a:r>
              <a:rPr lang="vi-VN" sz="2000" dirty="0" err="1"/>
              <a:t>một</a:t>
            </a:r>
            <a:r>
              <a:rPr lang="vi-VN" sz="2000" dirty="0"/>
              <a:t> </a:t>
            </a:r>
            <a:r>
              <a:rPr lang="vi-VN" sz="2000" dirty="0" err="1"/>
              <a:t>File</a:t>
            </a:r>
            <a:r>
              <a:rPr lang="vi-VN" sz="2000" dirty="0"/>
              <a:t> </a:t>
            </a:r>
            <a:r>
              <a:rPr lang="vi-VN" sz="2000" dirty="0" err="1"/>
              <a:t>bất</a:t>
            </a:r>
            <a:r>
              <a:rPr lang="vi-VN" sz="2000" dirty="0"/>
              <a:t> </a:t>
            </a:r>
            <a:r>
              <a:rPr lang="vi-VN" sz="2000" dirty="0" err="1"/>
              <a:t>kỳ</a:t>
            </a:r>
            <a:r>
              <a:rPr lang="vi-VN" sz="2000" dirty="0"/>
              <a:t> </a:t>
            </a:r>
            <a:r>
              <a:rPr lang="vi-VN" sz="2000" dirty="0" err="1"/>
              <a:t>nào</a:t>
            </a:r>
            <a:r>
              <a:rPr lang="vi-VN" sz="2000" dirty="0"/>
              <a:t> </a:t>
            </a:r>
            <a:r>
              <a:rPr lang="vi-VN" sz="2000" dirty="0" err="1"/>
              <a:t>đó</a:t>
            </a:r>
            <a:r>
              <a:rPr lang="vi-VN" sz="2000" dirty="0"/>
              <a:t>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hape 77">
            <a:extLst>
              <a:ext uri="{FF2B5EF4-FFF2-40B4-BE49-F238E27FC236}">
                <a16:creationId xmlns:a16="http://schemas.microsoft.com/office/drawing/2014/main" id="{A27FE76E-7A34-49DB-ADF6-1493FD22AC08}"/>
              </a:ext>
            </a:extLst>
          </p:cNvPr>
          <p:cNvCxnSpPr>
            <a:cxnSpLocks/>
          </p:cNvCxnSpPr>
          <p:nvPr/>
        </p:nvCxnSpPr>
        <p:spPr>
          <a:xfrm>
            <a:off x="3570094" y="4724400"/>
            <a:ext cx="8495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Shape 77">
            <a:extLst>
              <a:ext uri="{FF2B5EF4-FFF2-40B4-BE49-F238E27FC236}">
                <a16:creationId xmlns:a16="http://schemas.microsoft.com/office/drawing/2014/main" id="{DB62F9E2-C344-42C1-BFCF-9D7C104C671B}"/>
              </a:ext>
            </a:extLst>
          </p:cNvPr>
          <p:cNvCxnSpPr>
            <a:cxnSpLocks/>
          </p:cNvCxnSpPr>
          <p:nvPr/>
        </p:nvCxnSpPr>
        <p:spPr>
          <a:xfrm>
            <a:off x="3565544" y="4798649"/>
            <a:ext cx="2008364" cy="28571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1624323"/>
            <a:ext cx="8716451" cy="499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4595702" y="1937101"/>
            <a:ext cx="3952279" cy="934541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dirty="0"/>
              <a:t>3. </a:t>
            </a:r>
            <a:r>
              <a:rPr lang="vi-VN" sz="2000" dirty="0" err="1"/>
              <a:t>Bấm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b="1" dirty="0">
                <a:solidFill>
                  <a:srgbClr val="FF0000"/>
                </a:solidFill>
              </a:rPr>
              <a:t>TRÁI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</a:t>
            </a:r>
            <a:r>
              <a:rPr lang="vi-VN" sz="2000" dirty="0" err="1"/>
              <a:t>file</a:t>
            </a:r>
            <a:r>
              <a:rPr lang="vi-VN" sz="2000" dirty="0"/>
              <a:t> </a:t>
            </a:r>
            <a:r>
              <a:rPr lang="vi-VN" sz="2000" dirty="0" err="1"/>
              <a:t>bất</a:t>
            </a:r>
            <a:r>
              <a:rPr lang="vi-VN" sz="2000" dirty="0"/>
              <a:t> </a:t>
            </a:r>
            <a:r>
              <a:rPr lang="vi-VN" sz="2000" dirty="0" err="1"/>
              <a:t>kỳ</a:t>
            </a:r>
            <a:r>
              <a:rPr lang="vi-VN" sz="2000" dirty="0"/>
              <a:t> </a:t>
            </a:r>
            <a:r>
              <a:rPr lang="vi-VN" sz="2000" dirty="0" err="1"/>
              <a:t>thấy</a:t>
            </a:r>
            <a:r>
              <a:rPr lang="vi-VN" sz="2000" dirty="0"/>
              <a:t> trên </a:t>
            </a: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vi-VN" sz="2000" dirty="0" err="1"/>
              <a:t>ảnh</a:t>
            </a:r>
            <a:r>
              <a:rPr lang="vi-VN" sz="2000" dirty="0"/>
              <a:t> </a:t>
            </a:r>
            <a:r>
              <a:rPr lang="vi-VN" sz="2000" dirty="0" err="1"/>
              <a:t>này</a:t>
            </a:r>
            <a:r>
              <a:rPr lang="vi-VN" sz="2000" dirty="0"/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B3F89-A8B2-4794-B38D-327CF71C5E9A}"/>
              </a:ext>
            </a:extLst>
          </p:cNvPr>
          <p:cNvSpPr txBox="1"/>
          <p:nvPr/>
        </p:nvSpPr>
        <p:spPr>
          <a:xfrm>
            <a:off x="336584" y="1107744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 HÌNH DESKTOP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VÀ THƯ MỤC (FOLDER)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89865-2D28-4D84-B970-CF742010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5" y="2050732"/>
            <a:ext cx="3891897" cy="1147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Shape 77">
            <a:extLst>
              <a:ext uri="{FF2B5EF4-FFF2-40B4-BE49-F238E27FC236}">
                <a16:creationId xmlns:a16="http://schemas.microsoft.com/office/drawing/2014/main" id="{82E84BA6-FE82-4C8D-8647-BFBB371106D2}"/>
              </a:ext>
            </a:extLst>
          </p:cNvPr>
          <p:cNvCxnSpPr>
            <a:cxnSpLocks/>
          </p:cNvCxnSpPr>
          <p:nvPr/>
        </p:nvCxnSpPr>
        <p:spPr>
          <a:xfrm flipH="1">
            <a:off x="3759866" y="2712409"/>
            <a:ext cx="835836" cy="15923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D089E42-F0D7-4B3A-A97A-2F55DEC8FD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20757"/>
            <a:ext cx="5897589" cy="264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Shape 73">
            <a:extLst>
              <a:ext uri="{FF2B5EF4-FFF2-40B4-BE49-F238E27FC236}">
                <a16:creationId xmlns:a16="http://schemas.microsoft.com/office/drawing/2014/main" id="{6DD1E54D-437A-4752-971A-FB78AE2999ED}"/>
              </a:ext>
            </a:extLst>
          </p:cNvPr>
          <p:cNvSpPr/>
          <p:nvPr/>
        </p:nvSpPr>
        <p:spPr>
          <a:xfrm>
            <a:off x="336585" y="3679825"/>
            <a:ext cx="2353400" cy="2481952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dirty="0"/>
              <a:t>4. Di </a:t>
            </a:r>
            <a:r>
              <a:rPr lang="vi-VN" sz="2000" dirty="0" err="1"/>
              <a:t>chuyển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dirty="0" err="1"/>
              <a:t>đến</a:t>
            </a:r>
            <a:r>
              <a:rPr lang="vi-VN" sz="2000" dirty="0"/>
              <a:t> </a:t>
            </a:r>
            <a:r>
              <a:rPr lang="vi-VN" sz="2000" dirty="0" err="1"/>
              <a:t>chử</a:t>
            </a:r>
            <a:r>
              <a:rPr lang="vi-VN" sz="2000" dirty="0"/>
              <a:t> </a:t>
            </a:r>
            <a:r>
              <a:rPr lang="vi-VN" sz="2000" dirty="0" err="1"/>
              <a:t>Send</a:t>
            </a:r>
            <a:r>
              <a:rPr lang="vi-VN" sz="2000" dirty="0"/>
              <a:t> to.</a:t>
            </a:r>
          </a:p>
          <a:p>
            <a:pPr algn="just">
              <a:buClr>
                <a:schemeClr val="dk2"/>
              </a:buClr>
            </a:pPr>
            <a:r>
              <a:rPr lang="vi-VN" sz="2000" dirty="0">
                <a:cs typeface="Arial" panose="020B0604020202020204" pitchFamily="34" charset="0"/>
              </a:rPr>
              <a:t>5. Di </a:t>
            </a:r>
            <a:r>
              <a:rPr lang="vi-VN" sz="2000" dirty="0" err="1">
                <a:cs typeface="Arial" panose="020B0604020202020204" pitchFamily="34" charset="0"/>
              </a:rPr>
              <a:t>chuyển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vi-VN" sz="2000" dirty="0" err="1">
                <a:cs typeface="Arial" panose="020B0604020202020204" pitchFamily="34" charset="0"/>
              </a:rPr>
              <a:t>chuột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vi-VN" sz="2000" dirty="0" err="1">
                <a:cs typeface="Arial" panose="020B0604020202020204" pitchFamily="34" charset="0"/>
              </a:rPr>
              <a:t>đến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Desktop</a:t>
            </a:r>
            <a:r>
              <a:rPr lang="vi-VN" sz="2000" dirty="0">
                <a:cs typeface="Arial" panose="020B0604020202020204" pitchFamily="34" charset="0"/>
              </a:rPr>
              <a:t> (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create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shortcut</a:t>
            </a:r>
            <a:r>
              <a:rPr lang="vi-VN" sz="2000" dirty="0">
                <a:cs typeface="Arial" panose="020B0604020202020204" pitchFamily="34" charset="0"/>
              </a:rPr>
              <a:t>)</a:t>
            </a:r>
            <a:endParaRPr lang="en-US" sz="2000" dirty="0">
              <a:cs typeface="Arial" panose="020B0604020202020204" pitchFamily="34" charset="0"/>
            </a:endParaRPr>
          </a:p>
        </p:txBody>
      </p:sp>
      <p:cxnSp>
        <p:nvCxnSpPr>
          <p:cNvPr id="22" name="Shape 77">
            <a:extLst>
              <a:ext uri="{FF2B5EF4-FFF2-40B4-BE49-F238E27FC236}">
                <a16:creationId xmlns:a16="http://schemas.microsoft.com/office/drawing/2014/main" id="{C97F3E3F-C310-45EC-A7B4-874AD026FF23}"/>
              </a:ext>
            </a:extLst>
          </p:cNvPr>
          <p:cNvCxnSpPr>
            <a:cxnSpLocks/>
          </p:cNvCxnSpPr>
          <p:nvPr/>
        </p:nvCxnSpPr>
        <p:spPr>
          <a:xfrm flipV="1">
            <a:off x="2693397" y="3995366"/>
            <a:ext cx="1902305" cy="67251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Shape 77">
            <a:extLst>
              <a:ext uri="{FF2B5EF4-FFF2-40B4-BE49-F238E27FC236}">
                <a16:creationId xmlns:a16="http://schemas.microsoft.com/office/drawing/2014/main" id="{15544329-7A00-449F-9FED-5750BE81B78A}"/>
              </a:ext>
            </a:extLst>
          </p:cNvPr>
          <p:cNvCxnSpPr>
            <a:cxnSpLocks/>
          </p:cNvCxnSpPr>
          <p:nvPr/>
        </p:nvCxnSpPr>
        <p:spPr>
          <a:xfrm flipV="1">
            <a:off x="2680648" y="4500154"/>
            <a:ext cx="3643748" cy="3958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856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9" y="1624323"/>
            <a:ext cx="8530351" cy="499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1151040" y="2125136"/>
            <a:ext cx="3194915" cy="22566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dk2"/>
              </a:buClr>
            </a:pP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Shortcut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0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en-US" sz="20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chemeClr val="dk2"/>
              </a:buClr>
            </a:pPr>
            <a:r>
              <a:rPr lang="vi-VN" sz="2000" dirty="0"/>
              <a:t>1. </a:t>
            </a:r>
            <a:r>
              <a:rPr lang="vi-VN" sz="2000" dirty="0" err="1"/>
              <a:t>Hãy</a:t>
            </a:r>
            <a:r>
              <a:rPr lang="vi-VN" sz="2000" dirty="0"/>
              <a:t> </a:t>
            </a:r>
            <a:r>
              <a:rPr lang="vi-VN" sz="2000" dirty="0" err="1"/>
              <a:t>Bấm</a:t>
            </a:r>
            <a:r>
              <a:rPr lang="vi-VN" sz="2000" dirty="0"/>
              <a:t> </a:t>
            </a:r>
            <a:r>
              <a:rPr lang="vi-VN" sz="2000" dirty="0" err="1"/>
              <a:t>chuột</a:t>
            </a:r>
            <a:r>
              <a:rPr lang="vi-VN" sz="2000" dirty="0"/>
              <a:t> </a:t>
            </a:r>
            <a:r>
              <a:rPr lang="vi-VN" sz="2000" b="1" dirty="0">
                <a:solidFill>
                  <a:srgbClr val="FF0000"/>
                </a:solidFill>
              </a:rPr>
              <a:t>TRÁI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</a:t>
            </a:r>
            <a:r>
              <a:rPr lang="vi-VN" sz="2000" dirty="0" err="1"/>
              <a:t>bất</a:t>
            </a:r>
            <a:r>
              <a:rPr lang="vi-VN" sz="2000" dirty="0"/>
              <a:t> </a:t>
            </a:r>
            <a:r>
              <a:rPr lang="vi-VN" sz="2000" dirty="0" err="1"/>
              <a:t>kỳ</a:t>
            </a:r>
            <a:r>
              <a:rPr lang="vi-VN" sz="2000" dirty="0"/>
              <a:t> khu </a:t>
            </a:r>
            <a:r>
              <a:rPr lang="vi-VN" sz="2000" dirty="0" err="1"/>
              <a:t>vực</a:t>
            </a:r>
            <a:r>
              <a:rPr lang="vi-VN" sz="2000" dirty="0"/>
              <a:t> </a:t>
            </a:r>
            <a:r>
              <a:rPr lang="vi-VN" sz="2000" dirty="0" err="1"/>
              <a:t>nào</a:t>
            </a:r>
            <a:r>
              <a:rPr lang="vi-VN" sz="2000" dirty="0"/>
              <a:t> trên </a:t>
            </a:r>
            <a:r>
              <a:rPr lang="vi-VN" sz="2000" dirty="0" err="1"/>
              <a:t>màn</a:t>
            </a:r>
            <a:r>
              <a:rPr lang="vi-VN" sz="2000" dirty="0"/>
              <a:t> </a:t>
            </a: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vi-VN" sz="2000" dirty="0" err="1"/>
              <a:t>desktop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FFB93C-2CF7-4B6F-88A6-68B93A104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28" y="2788012"/>
            <a:ext cx="2462765" cy="3500772"/>
          </a:xfrm>
          <a:prstGeom prst="rect">
            <a:avLst/>
          </a:prstGeom>
        </p:spPr>
      </p:pic>
      <p:sp>
        <p:nvSpPr>
          <p:cNvPr id="15" name="Shape 73">
            <a:extLst>
              <a:ext uri="{FF2B5EF4-FFF2-40B4-BE49-F238E27FC236}">
                <a16:creationId xmlns:a16="http://schemas.microsoft.com/office/drawing/2014/main" id="{0B8C7635-80BA-4487-87E5-8B006E735AAD}"/>
              </a:ext>
            </a:extLst>
          </p:cNvPr>
          <p:cNvSpPr/>
          <p:nvPr/>
        </p:nvSpPr>
        <p:spPr>
          <a:xfrm>
            <a:off x="6353596" y="1915602"/>
            <a:ext cx="2176494" cy="861342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TRÁI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6" name="Shape 77">
            <a:extLst>
              <a:ext uri="{FF2B5EF4-FFF2-40B4-BE49-F238E27FC236}">
                <a16:creationId xmlns:a16="http://schemas.microsoft.com/office/drawing/2014/main" id="{730F5002-36D0-4AA2-B494-C23500C4DC2E}"/>
              </a:ext>
            </a:extLst>
          </p:cNvPr>
          <p:cNvCxnSpPr>
            <a:cxnSpLocks/>
          </p:cNvCxnSpPr>
          <p:nvPr/>
        </p:nvCxnSpPr>
        <p:spPr>
          <a:xfrm flipH="1">
            <a:off x="6361894" y="2776944"/>
            <a:ext cx="797199" cy="55736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426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9" y="1624323"/>
            <a:ext cx="8530351" cy="499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B7708B-31D2-4436-B681-9798159A25C7}"/>
              </a:ext>
            </a:extLst>
          </p:cNvPr>
          <p:cNvSpPr txBox="1"/>
          <p:nvPr/>
        </p:nvSpPr>
        <p:spPr>
          <a:xfrm>
            <a:off x="336583" y="1107744"/>
            <a:ext cx="824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MỘT ĐƯỜNG TẮT (SHORTCUT)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73">
            <a:extLst>
              <a:ext uri="{FF2B5EF4-FFF2-40B4-BE49-F238E27FC236}">
                <a16:creationId xmlns:a16="http://schemas.microsoft.com/office/drawing/2014/main" id="{0B8C7635-80BA-4487-87E5-8B006E735AAD}"/>
              </a:ext>
            </a:extLst>
          </p:cNvPr>
          <p:cNvSpPr/>
          <p:nvPr/>
        </p:nvSpPr>
        <p:spPr>
          <a:xfrm>
            <a:off x="4335769" y="1775032"/>
            <a:ext cx="4099031" cy="155927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Khi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màn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hình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xuất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hiện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cửa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sổ</a:t>
            </a:r>
            <a:b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endParaRPr lang="vi-VN" sz="800" dirty="0">
              <a:solidFill>
                <a:schemeClr val="dk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Di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chuyển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đến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New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3.</a:t>
            </a:r>
            <a:r>
              <a:rPr lang="vi-VN" sz="2000" dirty="0">
                <a:solidFill>
                  <a:schemeClr val="dk2"/>
                </a:solidFill>
                <a:ea typeface="Calibri"/>
                <a:cs typeface="Arial" panose="020B0604020202020204" pitchFamily="34" charset="0"/>
                <a:sym typeface="Calibri"/>
              </a:rPr>
              <a:t>C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huyển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đến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Shortcut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</a:t>
            </a:r>
            <a:r>
              <a:rPr lang="vi-VN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PHẢI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28367-B771-4E2D-B91A-B319AAD5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0" y="1775032"/>
            <a:ext cx="2731578" cy="328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C872E-0209-4E3E-8EC3-8A4334915C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49" y="3948752"/>
            <a:ext cx="2767036" cy="224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Shape 77">
            <a:extLst>
              <a:ext uri="{FF2B5EF4-FFF2-40B4-BE49-F238E27FC236}">
                <a16:creationId xmlns:a16="http://schemas.microsoft.com/office/drawing/2014/main" id="{819FD712-9291-4316-B70D-66C54703B09C}"/>
              </a:ext>
            </a:extLst>
          </p:cNvPr>
          <p:cNvCxnSpPr>
            <a:cxnSpLocks/>
          </p:cNvCxnSpPr>
          <p:nvPr/>
        </p:nvCxnSpPr>
        <p:spPr>
          <a:xfrm flipH="1">
            <a:off x="2931329" y="3185502"/>
            <a:ext cx="1424782" cy="110392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Shape 77">
            <a:extLst>
              <a:ext uri="{FF2B5EF4-FFF2-40B4-BE49-F238E27FC236}">
                <a16:creationId xmlns:a16="http://schemas.microsoft.com/office/drawing/2014/main" id="{646D0BF2-6865-48E8-BB07-C810393E139A}"/>
              </a:ext>
            </a:extLst>
          </p:cNvPr>
          <p:cNvCxnSpPr>
            <a:cxnSpLocks/>
          </p:cNvCxnSpPr>
          <p:nvPr/>
        </p:nvCxnSpPr>
        <p:spPr>
          <a:xfrm>
            <a:off x="4984393" y="3328390"/>
            <a:ext cx="0" cy="9750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708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751</Words>
  <Application>Microsoft Office PowerPoint</Application>
  <PresentationFormat>On-screen Show (4:3)</PresentationFormat>
  <Paragraphs>76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Pmytrung</dc:creator>
  <cp:lastModifiedBy>Admin</cp:lastModifiedBy>
  <cp:revision>789</cp:revision>
  <dcterms:created xsi:type="dcterms:W3CDTF">2013-07-23T09:29:25Z</dcterms:created>
  <dcterms:modified xsi:type="dcterms:W3CDTF">2018-05-21T07:53:30Z</dcterms:modified>
</cp:coreProperties>
</file>