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75" r:id="rId3"/>
    <p:sldId id="369" r:id="rId4"/>
    <p:sldId id="370" r:id="rId5"/>
    <p:sldId id="371" r:id="rId6"/>
    <p:sldId id="373" r:id="rId7"/>
    <p:sldId id="368" r:id="rId8"/>
    <p:sldId id="3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0C4"/>
    <a:srgbClr val="000099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5" autoAdjust="0"/>
    <p:restoredTop sz="94674" autoAdjust="0"/>
  </p:normalViewPr>
  <p:slideViewPr>
    <p:cSldViewPr>
      <p:cViewPr varScale="1">
        <p:scale>
          <a:sx n="70" d="100"/>
          <a:sy n="70" d="100"/>
        </p:scale>
        <p:origin x="137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9T22:25:02.133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1" dt="2018-05-19T22:25:07.480" idx="2">
    <p:pos x="106" y="10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9T22:25:02.133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1" dt="2018-05-19T22:25:07.480" idx="2">
    <p:pos x="106" y="10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487C03-AA77-43DF-AEBB-227481C1E698}">
      <dgm:prSet/>
      <dgm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r" rtl="0"/>
          <a:endParaRPr lang="en-US" b="1" dirty="0">
            <a:solidFill>
              <a:srgbClr val="FF0000"/>
            </a:solidFill>
          </a:endParaRPr>
        </a:p>
      </dgm:t>
    </dgm:pt>
    <dgm:pt modelId="{E0F1705C-D704-45EA-BC42-BA12C61DDB56}" type="parTrans" cxnId="{FFE8E41F-7E8B-4E30-9FB4-2EB40938534C}">
      <dgm:prSet/>
      <dgm:spPr/>
      <dgm:t>
        <a:bodyPr/>
        <a:lstStyle/>
        <a:p>
          <a:endParaRPr lang="en-US"/>
        </a:p>
      </dgm:t>
    </dgm:pt>
    <dgm:pt modelId="{B25EF037-C99F-45D9-AA43-F67606BA2148}" type="sibTrans" cxnId="{FFE8E41F-7E8B-4E30-9FB4-2EB40938534C}">
      <dgm:prSet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  <dgm:pt modelId="{E0E1FA8E-E62E-4EAC-B53A-6822CFDA2C43}" type="pres">
      <dgm:prSet presAssocID="{E6487C03-AA77-43DF-AEBB-227481C1E698}" presName="comp" presStyleCnt="0"/>
      <dgm:spPr/>
    </dgm:pt>
    <dgm:pt modelId="{B4FE2F8C-8DF2-48AB-9013-F9E6B0EF2BA2}" type="pres">
      <dgm:prSet presAssocID="{E6487C03-AA77-43DF-AEBB-227481C1E698}" presName="box" presStyleLbl="node1" presStyleIdx="0" presStyleCnt="1" custLinFactNeighborX="-980"/>
      <dgm:spPr/>
    </dgm:pt>
    <dgm:pt modelId="{31482611-EE45-4AD0-97ED-B8B8055BFE95}" type="pres">
      <dgm:prSet presAssocID="{E6487C03-AA77-43DF-AEBB-227481C1E698}" presName="img" presStyleLbl="fgImgPlace1" presStyleIdx="0" presStyleCnt="1" custScaleX="125302" custScaleY="108384" custLinFactNeighborX="1514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</dgm:pt>
    <dgm:pt modelId="{24E9A622-55EA-4538-B01C-F6A83A5C1DBA}" type="pres">
      <dgm:prSet presAssocID="{E6487C03-AA77-43DF-AEBB-227481C1E698}" presName="text" presStyleLbl="node1" presStyleIdx="0" presStyleCnt="1">
        <dgm:presLayoutVars>
          <dgm:bulletEnabled val="1"/>
        </dgm:presLayoutVars>
      </dgm:prSet>
      <dgm:spPr/>
    </dgm:pt>
  </dgm:ptLst>
  <dgm:cxnLst>
    <dgm:cxn modelId="{5714691A-FD40-417D-A9A0-A4599363B68F}" type="presOf" srcId="{E6487C03-AA77-43DF-AEBB-227481C1E698}" destId="{24E9A622-55EA-4538-B01C-F6A83A5C1DBA}" srcOrd="1" destOrd="0" presId="urn:microsoft.com/office/officeart/2005/8/layout/vList4#1"/>
    <dgm:cxn modelId="{FFE8E41F-7E8B-4E30-9FB4-2EB40938534C}" srcId="{0EE706A7-F6C3-4CD6-9184-E2F6921DA9BB}" destId="{E6487C03-AA77-43DF-AEBB-227481C1E698}" srcOrd="0" destOrd="0" parTransId="{E0F1705C-D704-45EA-BC42-BA12C61DDB56}" sibTransId="{B25EF037-C99F-45D9-AA43-F67606BA2148}"/>
    <dgm:cxn modelId="{1CD19E78-C7DB-44C6-B48F-E0162CA6956E}" type="presOf" srcId="{0EE706A7-F6C3-4CD6-9184-E2F6921DA9BB}" destId="{A90EBA1D-0DF5-42FD-AD48-0D65FC51AF76}" srcOrd="0" destOrd="0" presId="urn:microsoft.com/office/officeart/2005/8/layout/vList4#1"/>
    <dgm:cxn modelId="{433E0FDD-0EC2-4A1F-8617-6A97EF3F8F6D}" type="presOf" srcId="{E6487C03-AA77-43DF-AEBB-227481C1E698}" destId="{B4FE2F8C-8DF2-48AB-9013-F9E6B0EF2BA2}" srcOrd="0" destOrd="0" presId="urn:microsoft.com/office/officeart/2005/8/layout/vList4#1"/>
    <dgm:cxn modelId="{2E58343D-067E-4F4A-B49F-A2998F42795D}" type="presParOf" srcId="{A90EBA1D-0DF5-42FD-AD48-0D65FC51AF76}" destId="{E0E1FA8E-E62E-4EAC-B53A-6822CFDA2C43}" srcOrd="0" destOrd="0" presId="urn:microsoft.com/office/officeart/2005/8/layout/vList4#1"/>
    <dgm:cxn modelId="{6F5426C8-CF84-43E1-BA73-EE93D97E2C8F}" type="presParOf" srcId="{E0E1FA8E-E62E-4EAC-B53A-6822CFDA2C43}" destId="{B4FE2F8C-8DF2-48AB-9013-F9E6B0EF2BA2}" srcOrd="0" destOrd="0" presId="urn:microsoft.com/office/officeart/2005/8/layout/vList4#1"/>
    <dgm:cxn modelId="{C41DB46C-D553-44C7-A3AC-D7F450212BC6}" type="presParOf" srcId="{E0E1FA8E-E62E-4EAC-B53A-6822CFDA2C43}" destId="{31482611-EE45-4AD0-97ED-B8B8055BFE95}" srcOrd="1" destOrd="0" presId="urn:microsoft.com/office/officeart/2005/8/layout/vList4#1"/>
    <dgm:cxn modelId="{9EA80A21-38DB-4FF7-8EE8-7C30742C374F}" type="presParOf" srcId="{E0E1FA8E-E62E-4EAC-B53A-6822CFDA2C43}" destId="{24E9A622-55EA-4538-B01C-F6A83A5C1DB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C5B6A1-04FB-4B3C-A973-5BFEAE211C6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D1210A-6B08-40A8-89B2-8D2E78DB19CB}">
      <dgm:prSet/>
      <dgm:spPr>
        <a:noFill/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0"/>
          <a:r>
            <a:rPr lang="vi-VN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NGUYỄN HỒNG QUÂN</a:t>
          </a:r>
          <a:r>
            <a: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 </a:t>
          </a:r>
        </a:p>
      </dgm:t>
    </dgm:pt>
    <dgm:pt modelId="{62869656-E752-4E48-969D-655522624A27}" type="parTrans" cxnId="{C13A0657-C920-4457-9F25-F280DDFF80A5}">
      <dgm:prSet/>
      <dgm:spPr/>
      <dgm:t>
        <a:bodyPr/>
        <a:lstStyle/>
        <a:p>
          <a:endParaRPr lang="en-US"/>
        </a:p>
      </dgm:t>
    </dgm:pt>
    <dgm:pt modelId="{CA67E99C-31F9-4363-BB92-AE31D34503E9}" type="sibTrans" cxnId="{C13A0657-C920-4457-9F25-F280DDFF80A5}">
      <dgm:prSet/>
      <dgm:spPr/>
      <dgm:t>
        <a:bodyPr/>
        <a:lstStyle/>
        <a:p>
          <a:endParaRPr lang="en-US"/>
        </a:p>
      </dgm:t>
    </dgm:pt>
    <dgm:pt modelId="{8780B790-26EC-44BF-BB27-7D7FB8C8B5EF}">
      <dgm:prSet/>
      <dgm:spPr>
        <a:noFill/>
      </dgm:spPr>
      <dgm:t>
        <a:bodyPr/>
        <a:lstStyle/>
        <a:p>
          <a:pPr rtl="0"/>
          <a:r>
            <a:rPr lang="vi-VN" b="1" i="0" baseline="0" dirty="0" err="1"/>
            <a:t>Tình</a:t>
          </a:r>
          <a:r>
            <a:rPr lang="vi-VN" b="1" i="0" baseline="0" dirty="0"/>
            <a:t> </a:t>
          </a:r>
          <a:r>
            <a:rPr lang="vi-VN" b="1" i="0" baseline="0" dirty="0" err="1"/>
            <a:t>nguyện</a:t>
          </a:r>
          <a:r>
            <a:rPr lang="vi-VN" b="1" i="0" baseline="0" dirty="0"/>
            <a:t> viên </a:t>
          </a:r>
          <a:r>
            <a:rPr lang="vi-VN" b="1" i="0" baseline="0" dirty="0" err="1"/>
            <a:t>bảo</a:t>
          </a:r>
          <a:r>
            <a:rPr lang="vi-VN" b="1" i="0" baseline="0" dirty="0"/>
            <a:t> </a:t>
          </a:r>
          <a:r>
            <a:rPr lang="vi-VN" b="1" i="0" baseline="0" dirty="0" err="1"/>
            <a:t>tồn</a:t>
          </a:r>
          <a:r>
            <a:rPr lang="vi-VN" b="1" i="0" baseline="0" dirty="0"/>
            <a:t> </a:t>
          </a:r>
          <a:r>
            <a:rPr lang="vi-VN" b="1" i="0" baseline="0" dirty="0" err="1"/>
            <a:t>Rùa</a:t>
          </a:r>
          <a:r>
            <a:rPr lang="vi-VN" b="1" i="0" baseline="0" dirty="0"/>
            <a:t> </a:t>
          </a:r>
          <a:r>
            <a:rPr lang="vi-VN" b="1" i="0" baseline="0" dirty="0" err="1"/>
            <a:t>biển</a:t>
          </a:r>
          <a:endParaRPr lang="en-US" b="1" i="0" baseline="0" dirty="0"/>
        </a:p>
      </dgm:t>
    </dgm:pt>
    <dgm:pt modelId="{F11D41F6-E23F-4B65-91C9-832BEFD4FB5D}" type="parTrans" cxnId="{88E0205F-B6A7-48E5-8028-F0E97C28B90A}">
      <dgm:prSet/>
      <dgm:spPr/>
      <dgm:t>
        <a:bodyPr/>
        <a:lstStyle/>
        <a:p>
          <a:endParaRPr lang="en-US"/>
        </a:p>
      </dgm:t>
    </dgm:pt>
    <dgm:pt modelId="{B6613618-6453-496C-A903-EE6BEFF8D2A8}" type="sibTrans" cxnId="{88E0205F-B6A7-48E5-8028-F0E97C28B90A}">
      <dgm:prSet/>
      <dgm:spPr/>
      <dgm:t>
        <a:bodyPr/>
        <a:lstStyle/>
        <a:p>
          <a:endParaRPr lang="en-US"/>
        </a:p>
      </dgm:t>
    </dgm:pt>
    <dgm:pt modelId="{4C08A09F-FACE-4516-95EB-60F8974AE2A4}" type="pres">
      <dgm:prSet presAssocID="{99C5B6A1-04FB-4B3C-A973-5BFEAE211C6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BC44D94-2C2F-4BC9-B7AC-FDA22602CC1D}" type="pres">
      <dgm:prSet presAssocID="{EAD1210A-6B08-40A8-89B2-8D2E78DB19CB}" presName="circle1" presStyleLbl="node1" presStyleIdx="0" presStyleCnt="2"/>
      <dgm:spPr/>
    </dgm:pt>
    <dgm:pt modelId="{09E68526-6C8F-4D73-8D6C-B5628CC457F1}" type="pres">
      <dgm:prSet presAssocID="{EAD1210A-6B08-40A8-89B2-8D2E78DB19CB}" presName="space" presStyleCnt="0"/>
      <dgm:spPr/>
    </dgm:pt>
    <dgm:pt modelId="{6E130569-0618-4CB4-98F0-8E33B1B562ED}" type="pres">
      <dgm:prSet presAssocID="{EAD1210A-6B08-40A8-89B2-8D2E78DB19CB}" presName="rect1" presStyleLbl="alignAcc1" presStyleIdx="0" presStyleCnt="2" custLinFactNeighborY="943"/>
      <dgm:spPr/>
    </dgm:pt>
    <dgm:pt modelId="{97020966-2C66-4F10-97FA-9AE6A65D85A6}" type="pres">
      <dgm:prSet presAssocID="{8780B790-26EC-44BF-BB27-7D7FB8C8B5EF}" presName="vertSpace2" presStyleLbl="node1" presStyleIdx="0" presStyleCnt="2"/>
      <dgm:spPr/>
    </dgm:pt>
    <dgm:pt modelId="{C57FF26A-12E6-4015-9C53-3CDDF2B5D6E5}" type="pres">
      <dgm:prSet presAssocID="{8780B790-26EC-44BF-BB27-7D7FB8C8B5EF}" presName="circle2" presStyleLbl="node1" presStyleIdx="1" presStyleCnt="2"/>
      <dgm:spPr/>
    </dgm:pt>
    <dgm:pt modelId="{2F196884-ED93-44FD-B4F7-F424024E9F04}" type="pres">
      <dgm:prSet presAssocID="{8780B790-26EC-44BF-BB27-7D7FB8C8B5EF}" presName="rect2" presStyleLbl="alignAcc1" presStyleIdx="1" presStyleCnt="2"/>
      <dgm:spPr/>
    </dgm:pt>
    <dgm:pt modelId="{78797B4F-63D9-4FBE-8C64-D151DDF3FEDC}" type="pres">
      <dgm:prSet presAssocID="{EAD1210A-6B08-40A8-89B2-8D2E78DB19CB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960E4DD-022F-4D5F-8093-ED4638D473AD}" type="pres">
      <dgm:prSet presAssocID="{8780B790-26EC-44BF-BB27-7D7FB8C8B5EF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88E0205F-B6A7-48E5-8028-F0E97C28B90A}" srcId="{99C5B6A1-04FB-4B3C-A973-5BFEAE211C67}" destId="{8780B790-26EC-44BF-BB27-7D7FB8C8B5EF}" srcOrd="1" destOrd="0" parTransId="{F11D41F6-E23F-4B65-91C9-832BEFD4FB5D}" sibTransId="{B6613618-6453-496C-A903-EE6BEFF8D2A8}"/>
    <dgm:cxn modelId="{AC4F2D48-6F21-4CC8-8963-278592F323C6}" type="presOf" srcId="{8780B790-26EC-44BF-BB27-7D7FB8C8B5EF}" destId="{2F196884-ED93-44FD-B4F7-F424024E9F04}" srcOrd="0" destOrd="0" presId="urn:microsoft.com/office/officeart/2005/8/layout/target3"/>
    <dgm:cxn modelId="{951C0A6A-50DB-48D9-B849-B754041CFEC6}" type="presOf" srcId="{EAD1210A-6B08-40A8-89B2-8D2E78DB19CB}" destId="{78797B4F-63D9-4FBE-8C64-D151DDF3FEDC}" srcOrd="1" destOrd="0" presId="urn:microsoft.com/office/officeart/2005/8/layout/target3"/>
    <dgm:cxn modelId="{4EA59B4B-56DF-464A-AD8F-38FE9F546C48}" type="presOf" srcId="{8780B790-26EC-44BF-BB27-7D7FB8C8B5EF}" destId="{7960E4DD-022F-4D5F-8093-ED4638D473AD}" srcOrd="1" destOrd="0" presId="urn:microsoft.com/office/officeart/2005/8/layout/target3"/>
    <dgm:cxn modelId="{EE20CF52-B84A-4FB2-BCCA-5BB5B3FE5021}" type="presOf" srcId="{EAD1210A-6B08-40A8-89B2-8D2E78DB19CB}" destId="{6E130569-0618-4CB4-98F0-8E33B1B562ED}" srcOrd="0" destOrd="0" presId="urn:microsoft.com/office/officeart/2005/8/layout/target3"/>
    <dgm:cxn modelId="{C13A0657-C920-4457-9F25-F280DDFF80A5}" srcId="{99C5B6A1-04FB-4B3C-A973-5BFEAE211C67}" destId="{EAD1210A-6B08-40A8-89B2-8D2E78DB19CB}" srcOrd="0" destOrd="0" parTransId="{62869656-E752-4E48-969D-655522624A27}" sibTransId="{CA67E99C-31F9-4363-BB92-AE31D34503E9}"/>
    <dgm:cxn modelId="{C2E339F4-E5C8-4A06-96A0-C9F5950B727F}" type="presOf" srcId="{99C5B6A1-04FB-4B3C-A973-5BFEAE211C67}" destId="{4C08A09F-FACE-4516-95EB-60F8974AE2A4}" srcOrd="0" destOrd="0" presId="urn:microsoft.com/office/officeart/2005/8/layout/target3"/>
    <dgm:cxn modelId="{FD8BD146-2415-4C19-90DE-585AA7440722}" type="presParOf" srcId="{4C08A09F-FACE-4516-95EB-60F8974AE2A4}" destId="{DBC44D94-2C2F-4BC9-B7AC-FDA22602CC1D}" srcOrd="0" destOrd="0" presId="urn:microsoft.com/office/officeart/2005/8/layout/target3"/>
    <dgm:cxn modelId="{CCBA4200-97D7-4261-8EE7-13893AB3AE80}" type="presParOf" srcId="{4C08A09F-FACE-4516-95EB-60F8974AE2A4}" destId="{09E68526-6C8F-4D73-8D6C-B5628CC457F1}" srcOrd="1" destOrd="0" presId="urn:microsoft.com/office/officeart/2005/8/layout/target3"/>
    <dgm:cxn modelId="{F79ACCFA-20B4-47EC-BC9F-1441D4EFEA1E}" type="presParOf" srcId="{4C08A09F-FACE-4516-95EB-60F8974AE2A4}" destId="{6E130569-0618-4CB4-98F0-8E33B1B562ED}" srcOrd="2" destOrd="0" presId="urn:microsoft.com/office/officeart/2005/8/layout/target3"/>
    <dgm:cxn modelId="{9F08B270-F945-423D-A2D6-43208B476975}" type="presParOf" srcId="{4C08A09F-FACE-4516-95EB-60F8974AE2A4}" destId="{97020966-2C66-4F10-97FA-9AE6A65D85A6}" srcOrd="3" destOrd="0" presId="urn:microsoft.com/office/officeart/2005/8/layout/target3"/>
    <dgm:cxn modelId="{85769291-B52C-49FB-A167-88B0874C865F}" type="presParOf" srcId="{4C08A09F-FACE-4516-95EB-60F8974AE2A4}" destId="{C57FF26A-12E6-4015-9C53-3CDDF2B5D6E5}" srcOrd="4" destOrd="0" presId="urn:microsoft.com/office/officeart/2005/8/layout/target3"/>
    <dgm:cxn modelId="{26FE61BD-4EC0-41B2-9853-DFC030A35999}" type="presParOf" srcId="{4C08A09F-FACE-4516-95EB-60F8974AE2A4}" destId="{2F196884-ED93-44FD-B4F7-F424024E9F04}" srcOrd="5" destOrd="0" presId="urn:microsoft.com/office/officeart/2005/8/layout/target3"/>
    <dgm:cxn modelId="{30467A7C-3852-4C34-8D0C-314704D5061A}" type="presParOf" srcId="{4C08A09F-FACE-4516-95EB-60F8974AE2A4}" destId="{78797B4F-63D9-4FBE-8C64-D151DDF3FEDC}" srcOrd="6" destOrd="0" presId="urn:microsoft.com/office/officeart/2005/8/layout/target3"/>
    <dgm:cxn modelId="{FE2F3A22-3F44-46AC-8EF0-03E067DC741A}" type="presParOf" srcId="{4C08A09F-FACE-4516-95EB-60F8974AE2A4}" destId="{7960E4DD-022F-4D5F-8093-ED4638D473AD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E706A7-F6C3-4CD6-9184-E2F6921DA9B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0EBA1D-0DF5-42FD-AD48-0D65FC51AF76}" type="pres">
      <dgm:prSet presAssocID="{0EE706A7-F6C3-4CD6-9184-E2F6921DA9BB}" presName="linear" presStyleCnt="0">
        <dgm:presLayoutVars>
          <dgm:dir/>
          <dgm:resizeHandles val="exact"/>
        </dgm:presLayoutVars>
      </dgm:prSet>
      <dgm:spPr/>
    </dgm:pt>
  </dgm:ptLst>
  <dgm:cxnLst>
    <dgm:cxn modelId="{1CD19E78-C7DB-44C6-B48F-E0162CA6956E}" type="presOf" srcId="{0EE706A7-F6C3-4CD6-9184-E2F6921DA9BB}" destId="{A90EBA1D-0DF5-42FD-AD48-0D65FC51AF76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E2F8C-8DF2-48AB-9013-F9E6B0EF2BA2}">
      <dsp:nvSpPr>
        <dsp:cNvPr id="0" name=""/>
        <dsp:cNvSpPr/>
      </dsp:nvSpPr>
      <dsp:spPr>
        <a:xfrm>
          <a:off x="0" y="0"/>
          <a:ext cx="7772400" cy="1468589"/>
        </a:xfrm>
        <a:prstGeom prst="roundRect">
          <a:avLst>
            <a:gd name="adj" fmla="val 10000"/>
          </a:avLst>
        </a:prstGeom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>
            <a:solidFill>
              <a:srgbClr val="FF0000"/>
            </a:solidFill>
          </a:endParaRPr>
        </a:p>
      </dsp:txBody>
      <dsp:txXfrm>
        <a:off x="1701338" y="0"/>
        <a:ext cx="6071061" cy="1468589"/>
      </dsp:txXfrm>
    </dsp:sp>
    <dsp:sp modelId="{31482611-EE45-4AD0-97ED-B8B8055BFE95}">
      <dsp:nvSpPr>
        <dsp:cNvPr id="0" name=""/>
        <dsp:cNvSpPr/>
      </dsp:nvSpPr>
      <dsp:spPr>
        <a:xfrm>
          <a:off x="210557" y="97608"/>
          <a:ext cx="1947794" cy="12733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9525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44D94-2C2F-4BC9-B7AC-FDA22602CC1D}">
      <dsp:nvSpPr>
        <dsp:cNvPr id="0" name=""/>
        <dsp:cNvSpPr/>
      </dsp:nvSpPr>
      <dsp:spPr>
        <a:xfrm>
          <a:off x="0" y="0"/>
          <a:ext cx="1428168" cy="142816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30569-0618-4CB4-98F0-8E33B1B562ED}">
      <dsp:nvSpPr>
        <dsp:cNvPr id="0" name=""/>
        <dsp:cNvSpPr/>
      </dsp:nvSpPr>
      <dsp:spPr>
        <a:xfrm>
          <a:off x="714084" y="0"/>
          <a:ext cx="6268411" cy="1428168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kern="12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NGUYỄN HỒNG QUÂN</a:t>
          </a:r>
          <a:r>
            <a:rPr lang="en-US" sz="2800" b="1" kern="12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 </a:t>
          </a:r>
        </a:p>
      </dsp:txBody>
      <dsp:txXfrm>
        <a:off x="714084" y="0"/>
        <a:ext cx="6268411" cy="678380"/>
      </dsp:txXfrm>
    </dsp:sp>
    <dsp:sp modelId="{C57FF26A-12E6-4015-9C53-3CDDF2B5D6E5}">
      <dsp:nvSpPr>
        <dsp:cNvPr id="0" name=""/>
        <dsp:cNvSpPr/>
      </dsp:nvSpPr>
      <dsp:spPr>
        <a:xfrm>
          <a:off x="374894" y="678380"/>
          <a:ext cx="678380" cy="6783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96884-ED93-44FD-B4F7-F424024E9F04}">
      <dsp:nvSpPr>
        <dsp:cNvPr id="0" name=""/>
        <dsp:cNvSpPr/>
      </dsp:nvSpPr>
      <dsp:spPr>
        <a:xfrm>
          <a:off x="714084" y="678380"/>
          <a:ext cx="6268411" cy="67838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i="0" kern="1200" baseline="0" dirty="0" err="1"/>
            <a:t>Tình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nguyện</a:t>
          </a:r>
          <a:r>
            <a:rPr lang="vi-VN" sz="2800" b="1" i="0" kern="1200" baseline="0" dirty="0"/>
            <a:t> viên </a:t>
          </a:r>
          <a:r>
            <a:rPr lang="vi-VN" sz="2800" b="1" i="0" kern="1200" baseline="0" dirty="0" err="1"/>
            <a:t>bảo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tồn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Rùa</a:t>
          </a:r>
          <a:r>
            <a:rPr lang="vi-VN" sz="2800" b="1" i="0" kern="1200" baseline="0" dirty="0"/>
            <a:t> </a:t>
          </a:r>
          <a:r>
            <a:rPr lang="vi-VN" sz="2800" b="1" i="0" kern="1200" baseline="0" dirty="0" err="1"/>
            <a:t>biển</a:t>
          </a:r>
          <a:endParaRPr lang="en-US" sz="2800" b="1" i="0" kern="1200" baseline="0" dirty="0"/>
        </a:p>
      </dsp:txBody>
      <dsp:txXfrm>
        <a:off x="714084" y="678380"/>
        <a:ext cx="6268411" cy="678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78FCB-BF9F-44EE-8E95-8409F8C96A05}" type="datetimeFigureOut">
              <a:rPr lang="en-US" smtClean="0"/>
              <a:pPr/>
              <a:t>20-05-2018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FC95D-1DC7-4CF1-8EE7-30BCFB928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8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6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0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88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11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76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61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FC95D-1DC7-4CF1-8EE7-30BCFB928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3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20-05-2018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20-05-2018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20-05-2018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20-05-2018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20-05-2018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20-05-2018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20-05-2018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20-05-2018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20-05-2018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20-05-2018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413-040C-4B28-8932-8993D7A6AD15}" type="datetimeFigureOut">
              <a:rPr lang="en-US" smtClean="0"/>
              <a:pPr/>
              <a:t>20-05-2018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54413-040C-4B28-8932-8993D7A6AD15}" type="datetimeFigureOut">
              <a:rPr lang="en-US" smtClean="0"/>
              <a:pPr/>
              <a:t>20-05-2018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D0E91-C508-4EC4-A7C8-338C5225D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2.jp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Layout" Target="../diagrams/layout4.xml"/><Relationship Id="rId5" Type="http://schemas.openxmlformats.org/officeDocument/2006/relationships/diagramLayout" Target="../diagrams/layout3.xml"/><Relationship Id="rId15" Type="http://schemas.openxmlformats.org/officeDocument/2006/relationships/image" Target="../media/image5.png"/><Relationship Id="rId10" Type="http://schemas.openxmlformats.org/officeDocument/2006/relationships/diagramData" Target="../diagrams/data4.xml"/><Relationship Id="rId4" Type="http://schemas.openxmlformats.org/officeDocument/2006/relationships/diagramData" Target="../diagrams/data3.xml"/><Relationship Id="rId9" Type="http://schemas.openxmlformats.org/officeDocument/2006/relationships/image" Target="../media/image4.jpg"/><Relationship Id="rId14" Type="http://schemas.microsoft.com/office/2007/relationships/diagramDrawing" Target="../diagrams/drawing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6.jpg"/><Relationship Id="rId4" Type="http://schemas.openxmlformats.org/officeDocument/2006/relationships/diagramData" Target="../diagrams/data5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diagramColors" Target="../diagrams/colors7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6.xml"/><Relationship Id="rId12" Type="http://schemas.openxmlformats.org/officeDocument/2006/relationships/diagramQuickStyle" Target="../diagrams/quickStyle7.xml"/><Relationship Id="rId2" Type="http://schemas.openxmlformats.org/officeDocument/2006/relationships/notesSlide" Target="../notesSlides/notesSlide4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diagramLayout" Target="../diagrams/layout7.xml"/><Relationship Id="rId5" Type="http://schemas.openxmlformats.org/officeDocument/2006/relationships/diagramLayout" Target="../diagrams/layout6.xml"/><Relationship Id="rId15" Type="http://schemas.openxmlformats.org/officeDocument/2006/relationships/image" Target="../media/image7.jpg"/><Relationship Id="rId10" Type="http://schemas.openxmlformats.org/officeDocument/2006/relationships/diagramData" Target="../diagrams/data7.xml"/><Relationship Id="rId4" Type="http://schemas.openxmlformats.org/officeDocument/2006/relationships/diagramData" Target="../diagrams/data6.xml"/><Relationship Id="rId9" Type="http://schemas.openxmlformats.org/officeDocument/2006/relationships/image" Target="../media/image4.jpg"/><Relationship Id="rId14" Type="http://schemas.microsoft.com/office/2007/relationships/diagramDrawing" Target="../diagrams/drawing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openxmlformats.org/officeDocument/2006/relationships/diagramColors" Target="../diagrams/colors9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8.xml"/><Relationship Id="rId12" Type="http://schemas.openxmlformats.org/officeDocument/2006/relationships/diagramQuickStyle" Target="../diagrams/quickStyl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11" Type="http://schemas.openxmlformats.org/officeDocument/2006/relationships/diagramLayout" Target="../diagrams/layout9.xml"/><Relationship Id="rId5" Type="http://schemas.openxmlformats.org/officeDocument/2006/relationships/diagramLayout" Target="../diagrams/layout8.xml"/><Relationship Id="rId15" Type="http://schemas.openxmlformats.org/officeDocument/2006/relationships/image" Target="../media/image8.jpg"/><Relationship Id="rId10" Type="http://schemas.openxmlformats.org/officeDocument/2006/relationships/diagramData" Target="../diagrams/data9.xml"/><Relationship Id="rId4" Type="http://schemas.openxmlformats.org/officeDocument/2006/relationships/diagramData" Target="../diagrams/data8.xml"/><Relationship Id="rId9" Type="http://schemas.openxmlformats.org/officeDocument/2006/relationships/image" Target="../media/image4.jpg"/><Relationship Id="rId14" Type="http://schemas.microsoft.com/office/2007/relationships/diagramDrawing" Target="../diagrams/drawing9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11" Type="http://schemas.openxmlformats.org/officeDocument/2006/relationships/comments" Target="../comments/comment2.xml"/><Relationship Id="rId5" Type="http://schemas.openxmlformats.org/officeDocument/2006/relationships/diagramLayout" Target="../diagrams/layout10.xml"/><Relationship Id="rId10" Type="http://schemas.openxmlformats.org/officeDocument/2006/relationships/image" Target="../media/image9.jpg"/><Relationship Id="rId4" Type="http://schemas.openxmlformats.org/officeDocument/2006/relationships/diagramData" Target="../diagrams/data10.xml"/><Relationship Id="rId9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10.png"/><Relationship Id="rId4" Type="http://schemas.openxmlformats.org/officeDocument/2006/relationships/diagramData" Target="../diagrams/data12.xm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F67AD5-3763-4529-BACB-1684804D3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" y="1143000"/>
            <a:ext cx="9121058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5404403"/>
              </p:ext>
            </p:extLst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A570DFD-9183-42A9-A9AE-2AD846C873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3462429"/>
              </p:ext>
            </p:extLst>
          </p:nvPr>
        </p:nvGraphicFramePr>
        <p:xfrm>
          <a:off x="1094704" y="4842456"/>
          <a:ext cx="6982496" cy="142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E8602FA-9E26-4235-8ED6-F73E513A264C}"/>
              </a:ext>
            </a:extLst>
          </p:cNvPr>
          <p:cNvSpPr txBox="1"/>
          <p:nvPr/>
        </p:nvSpPr>
        <p:spPr>
          <a:xfrm>
            <a:off x="3429000" y="190813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TIN HỌC CƠ BẢN - </a:t>
            </a:r>
            <a:r>
              <a:rPr lang="vi-VN" sz="2400" b="1" dirty="0">
                <a:solidFill>
                  <a:srgbClr val="000099"/>
                </a:solidFill>
              </a:rPr>
              <a:t>BÀI IV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66C764-C087-4FCE-B98B-97C6E739E15B}"/>
              </a:ext>
            </a:extLst>
          </p:cNvPr>
          <p:cNvSpPr txBox="1"/>
          <p:nvPr/>
        </p:nvSpPr>
        <p:spPr>
          <a:xfrm>
            <a:off x="2895600" y="2324641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WINDOWS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CBEA2FC-9CB5-42FD-A357-960CAAAEF035}"/>
              </a:ext>
            </a:extLst>
          </p:cNvPr>
          <p:cNvGraphicFramePr/>
          <p:nvPr>
            <p:extLst/>
          </p:nvPr>
        </p:nvGraphicFramePr>
        <p:xfrm>
          <a:off x="669521" y="1676401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C9EE81B-F4C5-4557-AD13-EC2E719CADAD}"/>
              </a:ext>
            </a:extLst>
          </p:cNvPr>
          <p:cNvSpPr txBox="1"/>
          <p:nvPr/>
        </p:nvSpPr>
        <p:spPr>
          <a:xfrm>
            <a:off x="336584" y="1626014"/>
            <a:ext cx="86163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System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2F847F-6B6C-4B29-8316-CEB91B4B86E6}"/>
              </a:ext>
            </a:extLst>
          </p:cNvPr>
          <p:cNvSpPr txBox="1"/>
          <p:nvPr/>
        </p:nvSpPr>
        <p:spPr>
          <a:xfrm>
            <a:off x="336584" y="1217250"/>
            <a:ext cx="636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HỆ ĐIỀU HÀNH </a:t>
            </a:r>
            <a:r>
              <a:rPr lang="vi-V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WINDOWS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A6E81F-EB0D-4DF4-840E-E767E469B5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12295"/>
            <a:ext cx="4123965" cy="3317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8F3EE9-C047-43C7-A8C5-AF4E71406480}"/>
              </a:ext>
            </a:extLst>
          </p:cNvPr>
          <p:cNvSpPr txBox="1"/>
          <p:nvPr/>
        </p:nvSpPr>
        <p:spPr>
          <a:xfrm>
            <a:off x="303602" y="3393410"/>
            <a:ext cx="4344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vi-VN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70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vi-VN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70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tin...</a:t>
            </a:r>
          </a:p>
        </p:txBody>
      </p:sp>
    </p:spTree>
    <p:extLst>
      <p:ext uri="{BB962C8B-B14F-4D97-AF65-F5344CB8AC3E}">
        <p14:creationId xmlns:p14="http://schemas.microsoft.com/office/powerpoint/2010/main" val="200897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43000"/>
            <a:ext cx="9063042" cy="5704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B87DBA-D469-4ADB-9272-CFFB0FAE5CB9}"/>
              </a:ext>
            </a:extLst>
          </p:cNvPr>
          <p:cNvSpPr txBox="1"/>
          <p:nvPr/>
        </p:nvSpPr>
        <p:spPr>
          <a:xfrm>
            <a:off x="336584" y="1162658"/>
            <a:ext cx="636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MÀN HÌNH DESKTOP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3DA11F-35D8-404D-851C-86B08C9D58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0" y="1624323"/>
            <a:ext cx="8750150" cy="4998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" algn="tl" rotWithShape="0">
              <a:srgbClr val="000000">
                <a:alpha val="75000"/>
              </a:srgbClr>
            </a:outerShdw>
          </a:effectLst>
        </p:spPr>
      </p:pic>
      <p:sp>
        <p:nvSpPr>
          <p:cNvPr id="9" name="Shape 73">
            <a:extLst>
              <a:ext uri="{FF2B5EF4-FFF2-40B4-BE49-F238E27FC236}">
                <a16:creationId xmlns:a16="http://schemas.microsoft.com/office/drawing/2014/main" id="{5E389F80-2E93-4733-B6AC-69636C5E8B91}"/>
              </a:ext>
            </a:extLst>
          </p:cNvPr>
          <p:cNvSpPr/>
          <p:nvPr/>
        </p:nvSpPr>
        <p:spPr>
          <a:xfrm>
            <a:off x="3362120" y="1934275"/>
            <a:ext cx="5219359" cy="2916525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vi-VN" sz="2000" b="1" dirty="0" err="1">
                <a:solidFill>
                  <a:srgbClr val="1700C4"/>
                </a:solidFill>
              </a:rPr>
              <a:t>Màn</a:t>
            </a:r>
            <a:r>
              <a:rPr lang="vi-VN" sz="2000" b="1" dirty="0">
                <a:solidFill>
                  <a:srgbClr val="1700C4"/>
                </a:solidFill>
              </a:rPr>
              <a:t> </a:t>
            </a:r>
            <a:r>
              <a:rPr lang="vi-VN" sz="2000" b="1" dirty="0" err="1">
                <a:solidFill>
                  <a:srgbClr val="1700C4"/>
                </a:solidFill>
              </a:rPr>
              <a:t>hình</a:t>
            </a:r>
            <a:r>
              <a:rPr lang="vi-VN" sz="2000" b="1" dirty="0">
                <a:solidFill>
                  <a:srgbClr val="1700C4"/>
                </a:solidFill>
              </a:rPr>
              <a:t> </a:t>
            </a:r>
            <a:r>
              <a:rPr lang="vi-VN" sz="2000" b="1" dirty="0" err="1">
                <a:solidFill>
                  <a:srgbClr val="1700C4"/>
                </a:solidFill>
              </a:rPr>
              <a:t>Desktop</a:t>
            </a:r>
            <a:r>
              <a:rPr lang="vi-VN" sz="2000" b="1" dirty="0">
                <a:solidFill>
                  <a:srgbClr val="1700C4"/>
                </a:solidFill>
              </a:rPr>
              <a:t> (</a:t>
            </a:r>
            <a:r>
              <a:rPr lang="vi-VN" sz="2000" b="1" dirty="0" err="1">
                <a:solidFill>
                  <a:srgbClr val="1700C4"/>
                </a:solidFill>
              </a:rPr>
              <a:t>Desktop</a:t>
            </a:r>
            <a:r>
              <a:rPr lang="vi-VN" sz="2000" b="1" dirty="0">
                <a:solidFill>
                  <a:srgbClr val="1700C4"/>
                </a:solidFill>
              </a:rPr>
              <a:t> </a:t>
            </a:r>
            <a:r>
              <a:rPr lang="vi-VN" sz="2000" b="1" dirty="0" err="1">
                <a:solidFill>
                  <a:srgbClr val="1700C4"/>
                </a:solidFill>
              </a:rPr>
              <a:t>screen</a:t>
            </a:r>
            <a:r>
              <a:rPr lang="vi-VN" sz="2000" b="1" dirty="0">
                <a:solidFill>
                  <a:srgbClr val="1700C4"/>
                </a:solidFill>
              </a:rPr>
              <a:t>): </a:t>
            </a:r>
            <a:r>
              <a:rPr lang="vi-VN" sz="2000" dirty="0"/>
              <a:t>Đây </a:t>
            </a:r>
            <a:r>
              <a:rPr lang="vi-VN" sz="2000" dirty="0" err="1"/>
              <a:t>chính</a:t>
            </a:r>
            <a:r>
              <a:rPr lang="vi-VN" sz="2000" dirty="0"/>
              <a:t> </a:t>
            </a:r>
            <a:r>
              <a:rPr lang="vi-VN" sz="2000" dirty="0" err="1"/>
              <a:t>là</a:t>
            </a:r>
            <a:r>
              <a:rPr lang="vi-VN" sz="2000" dirty="0"/>
              <a:t> </a:t>
            </a:r>
            <a:r>
              <a:rPr lang="vi-VN" sz="2000" dirty="0" err="1"/>
              <a:t>vùng</a:t>
            </a:r>
            <a:r>
              <a:rPr lang="vi-VN" sz="2000" dirty="0"/>
              <a:t> </a:t>
            </a:r>
            <a:r>
              <a:rPr lang="vi-VN" sz="2000" dirty="0" err="1"/>
              <a:t>làm</a:t>
            </a:r>
            <a:r>
              <a:rPr lang="vi-VN" sz="2000" dirty="0"/>
              <a:t> </a:t>
            </a:r>
            <a:r>
              <a:rPr lang="vi-VN" sz="2000" dirty="0" err="1"/>
              <a:t>việc</a:t>
            </a:r>
            <a:r>
              <a:rPr lang="vi-VN" sz="2000" dirty="0"/>
              <a:t> </a:t>
            </a:r>
            <a:r>
              <a:rPr lang="vi-VN" sz="2000" dirty="0" err="1"/>
              <a:t>chính</a:t>
            </a:r>
            <a:r>
              <a:rPr lang="vi-VN" sz="2000" dirty="0"/>
              <a:t> </a:t>
            </a:r>
            <a:r>
              <a:rPr lang="vi-VN" sz="2000" dirty="0" err="1"/>
              <a:t>của</a:t>
            </a:r>
            <a:r>
              <a:rPr lang="vi-VN" sz="2000" dirty="0"/>
              <a:t> Windows, nơi </a:t>
            </a:r>
            <a:r>
              <a:rPr lang="vi-VN" sz="2000" dirty="0" err="1"/>
              <a:t>chứa</a:t>
            </a:r>
            <a:r>
              <a:rPr lang="vi-VN" sz="2000" dirty="0"/>
              <a:t> </a:t>
            </a:r>
            <a:r>
              <a:rPr lang="vi-VN" sz="2000" dirty="0" err="1"/>
              <a:t>các</a:t>
            </a:r>
            <a:r>
              <a:rPr lang="vi-VN" sz="2000" dirty="0"/>
              <a:t> </a:t>
            </a:r>
            <a:r>
              <a:rPr lang="vi-VN" sz="2000" dirty="0" err="1"/>
              <a:t>biểu</a:t>
            </a:r>
            <a:r>
              <a:rPr lang="vi-VN" sz="2000" dirty="0"/>
              <a:t> </a:t>
            </a:r>
            <a:r>
              <a:rPr lang="vi-VN" sz="2000" dirty="0" err="1"/>
              <a:t>tượng</a:t>
            </a:r>
            <a:r>
              <a:rPr lang="vi-VN" sz="2000" dirty="0"/>
              <a:t>, </a:t>
            </a:r>
            <a:r>
              <a:rPr lang="vi-VN" sz="2000" dirty="0" err="1"/>
              <a:t>các</a:t>
            </a:r>
            <a:r>
              <a:rPr lang="vi-VN" sz="2000" dirty="0"/>
              <a:t> </a:t>
            </a:r>
            <a:r>
              <a:rPr lang="vi-VN" sz="2000" dirty="0" err="1"/>
              <a:t>cửa</a:t>
            </a:r>
            <a:r>
              <a:rPr lang="vi-VN" sz="2000" dirty="0"/>
              <a:t> </a:t>
            </a:r>
            <a:r>
              <a:rPr lang="vi-VN" sz="2000" dirty="0" err="1"/>
              <a:t>sổ</a:t>
            </a:r>
            <a:r>
              <a:rPr lang="vi-VN" sz="2000" dirty="0"/>
              <a:t> </a:t>
            </a:r>
            <a:r>
              <a:rPr lang="vi-VN" sz="2000" dirty="0" err="1"/>
              <a:t>làm</a:t>
            </a:r>
            <a:r>
              <a:rPr lang="vi-VN" sz="2000" dirty="0"/>
              <a:t> </a:t>
            </a:r>
            <a:r>
              <a:rPr lang="vi-VN" sz="2000" dirty="0" err="1"/>
              <a:t>việc</a:t>
            </a:r>
            <a:r>
              <a:rPr lang="vi-VN" sz="2000" dirty="0"/>
              <a:t> </a:t>
            </a:r>
            <a:r>
              <a:rPr lang="vi-VN" sz="2000" dirty="0" err="1"/>
              <a:t>của</a:t>
            </a:r>
            <a:r>
              <a:rPr lang="vi-VN" sz="2000" dirty="0"/>
              <a:t> </a:t>
            </a:r>
            <a:r>
              <a:rPr lang="vi-VN" sz="2000" dirty="0" err="1"/>
              <a:t>các</a:t>
            </a:r>
            <a:r>
              <a:rPr lang="vi-VN" sz="2000" dirty="0"/>
              <a:t> </a:t>
            </a:r>
            <a:r>
              <a:rPr lang="vi-VN" sz="2000" dirty="0" err="1"/>
              <a:t>ứng</a:t>
            </a:r>
            <a:r>
              <a:rPr lang="vi-VN" sz="2000" dirty="0"/>
              <a:t> </a:t>
            </a:r>
            <a:r>
              <a:rPr lang="vi-VN" sz="2000" dirty="0" err="1"/>
              <a:t>dụng</a:t>
            </a:r>
            <a:r>
              <a:rPr lang="vi-VN" sz="2000" dirty="0"/>
              <a:t>, </a:t>
            </a:r>
            <a:r>
              <a:rPr lang="vi-VN" sz="2000" dirty="0" err="1"/>
              <a:t>các</a:t>
            </a:r>
            <a:r>
              <a:rPr lang="vi-VN" sz="2000" dirty="0"/>
              <a:t> </a:t>
            </a:r>
            <a:r>
              <a:rPr lang="vi-VN" sz="2000" dirty="0" err="1"/>
              <a:t>hộp</a:t>
            </a:r>
            <a:r>
              <a:rPr lang="vi-VN" sz="2000" dirty="0"/>
              <a:t> </a:t>
            </a:r>
            <a:r>
              <a:rPr lang="vi-VN" sz="2000" dirty="0" err="1"/>
              <a:t>thoại</a:t>
            </a:r>
            <a:r>
              <a:rPr lang="vi-VN" sz="2000" dirty="0"/>
              <a:t>… </a:t>
            </a:r>
            <a:r>
              <a:rPr lang="vi-VN" sz="2000" dirty="0" err="1"/>
              <a:t>Có</a:t>
            </a:r>
            <a:r>
              <a:rPr lang="vi-VN" sz="2000" dirty="0"/>
              <a:t> </a:t>
            </a:r>
            <a:r>
              <a:rPr lang="vi-VN" sz="2000" dirty="0" err="1"/>
              <a:t>thể</a:t>
            </a:r>
            <a:r>
              <a:rPr lang="vi-VN" sz="2000" dirty="0"/>
              <a:t> thay </a:t>
            </a:r>
            <a:r>
              <a:rPr lang="vi-VN" sz="2000" dirty="0" err="1"/>
              <a:t>đổi</a:t>
            </a:r>
            <a:r>
              <a:rPr lang="vi-VN" sz="2000" dirty="0"/>
              <a:t> </a:t>
            </a:r>
            <a:r>
              <a:rPr lang="vi-VN" sz="2000" dirty="0" err="1"/>
              <a:t>hình</a:t>
            </a:r>
            <a:r>
              <a:rPr lang="vi-VN" sz="2000" dirty="0"/>
              <a:t> </a:t>
            </a:r>
            <a:r>
              <a:rPr lang="vi-VN" sz="2000" dirty="0" err="1"/>
              <a:t>thức</a:t>
            </a:r>
            <a:r>
              <a:rPr lang="vi-VN" sz="2000" dirty="0"/>
              <a:t> </a:t>
            </a:r>
            <a:r>
              <a:rPr lang="vi-VN" sz="2000" dirty="0" err="1"/>
              <a:t>hiển</a:t>
            </a:r>
            <a:r>
              <a:rPr lang="vi-VN" sz="2000" dirty="0"/>
              <a:t> </a:t>
            </a:r>
            <a:r>
              <a:rPr lang="vi-VN" sz="2000" dirty="0" err="1"/>
              <a:t>thị</a:t>
            </a:r>
            <a:r>
              <a:rPr lang="vi-VN" sz="2000" dirty="0"/>
              <a:t> </a:t>
            </a:r>
            <a:r>
              <a:rPr lang="vi-VN" sz="2000" dirty="0" err="1"/>
              <a:t>của</a:t>
            </a:r>
            <a:r>
              <a:rPr lang="vi-VN" sz="2000" dirty="0"/>
              <a:t> </a:t>
            </a:r>
            <a:r>
              <a:rPr lang="vi-VN" sz="2000" dirty="0" err="1"/>
              <a:t>vùng</a:t>
            </a:r>
            <a:r>
              <a:rPr lang="vi-VN" sz="2000" dirty="0"/>
              <a:t> </a:t>
            </a:r>
            <a:r>
              <a:rPr lang="vi-VN" sz="2000" dirty="0" err="1"/>
              <a:t>này</a:t>
            </a:r>
            <a:r>
              <a:rPr lang="vi-VN" sz="2000" dirty="0"/>
              <a:t> </a:t>
            </a:r>
            <a:r>
              <a:rPr lang="vi-VN" sz="2000" dirty="0" err="1"/>
              <a:t>bằng</a:t>
            </a:r>
            <a:r>
              <a:rPr lang="vi-VN" sz="2000" dirty="0"/>
              <a:t> </a:t>
            </a:r>
            <a:r>
              <a:rPr lang="vi-VN" sz="2000" dirty="0" err="1"/>
              <a:t>cách</a:t>
            </a:r>
            <a:r>
              <a:rPr lang="vi-VN" sz="2000" dirty="0"/>
              <a:t> thay </a:t>
            </a:r>
            <a:r>
              <a:rPr lang="vi-VN" sz="2000" dirty="0" err="1"/>
              <a:t>đổi</a:t>
            </a:r>
            <a:r>
              <a:rPr lang="vi-VN" sz="2000" dirty="0"/>
              <a:t> </a:t>
            </a:r>
            <a:r>
              <a:rPr lang="vi-VN" sz="2000" dirty="0" err="1"/>
              <a:t>hình</a:t>
            </a:r>
            <a:r>
              <a:rPr lang="vi-VN" sz="2000" dirty="0"/>
              <a:t> </a:t>
            </a:r>
            <a:r>
              <a:rPr lang="vi-VN" sz="2000" dirty="0" err="1"/>
              <a:t>nền</a:t>
            </a:r>
            <a:r>
              <a:rPr lang="vi-VN" sz="2000" dirty="0"/>
              <a:t>, </a:t>
            </a:r>
            <a:r>
              <a:rPr lang="vi-VN" sz="2000" dirty="0" err="1"/>
              <a:t>màu</a:t>
            </a:r>
            <a:r>
              <a:rPr lang="vi-VN" sz="2000" dirty="0"/>
              <a:t> </a:t>
            </a:r>
            <a:r>
              <a:rPr lang="vi-VN" sz="2000" dirty="0" err="1"/>
              <a:t>sắc</a:t>
            </a:r>
            <a:r>
              <a:rPr lang="vi-VN" sz="2000" dirty="0"/>
              <a:t>, </a:t>
            </a:r>
            <a:r>
              <a:rPr lang="vi-VN" sz="2000" dirty="0" err="1"/>
              <a:t>chủ</a:t>
            </a:r>
            <a:r>
              <a:rPr lang="vi-VN" sz="2000" dirty="0"/>
              <a:t> </a:t>
            </a:r>
            <a:r>
              <a:rPr lang="vi-VN" sz="2000" dirty="0" err="1"/>
              <a:t>đề</a:t>
            </a:r>
            <a:r>
              <a:rPr lang="vi-VN" sz="2000" dirty="0"/>
              <a:t> hay </a:t>
            </a:r>
            <a:r>
              <a:rPr lang="vi-VN" sz="2000" dirty="0" err="1"/>
              <a:t>tạo</a:t>
            </a:r>
            <a:r>
              <a:rPr lang="vi-VN" sz="2000" dirty="0"/>
              <a:t> ra </a:t>
            </a:r>
            <a:r>
              <a:rPr lang="vi-VN" sz="2000" dirty="0" err="1"/>
              <a:t>các</a:t>
            </a:r>
            <a:r>
              <a:rPr lang="vi-VN" sz="2000" dirty="0"/>
              <a:t> </a:t>
            </a:r>
            <a:r>
              <a:rPr lang="vi-VN" sz="2000" dirty="0" err="1"/>
              <a:t>đường</a:t>
            </a:r>
            <a:r>
              <a:rPr lang="vi-VN" sz="2000" dirty="0"/>
              <a:t> </a:t>
            </a:r>
            <a:r>
              <a:rPr lang="vi-VN" sz="2000" dirty="0" err="1"/>
              <a:t>tắt</a:t>
            </a:r>
            <a:r>
              <a:rPr lang="vi-VN" sz="2000" dirty="0"/>
              <a:t> (</a:t>
            </a:r>
            <a:r>
              <a:rPr lang="vi-VN" sz="2000" b="1" dirty="0" err="1">
                <a:solidFill>
                  <a:srgbClr val="1700C4"/>
                </a:solidFill>
              </a:rPr>
              <a:t>shortcut</a:t>
            </a:r>
            <a:r>
              <a:rPr lang="vi-VN" sz="2000" dirty="0"/>
              <a:t>) </a:t>
            </a:r>
            <a:r>
              <a:rPr lang="vi-VN" sz="2000" dirty="0" err="1"/>
              <a:t>để</a:t>
            </a:r>
            <a:r>
              <a:rPr lang="vi-VN" sz="2000" dirty="0"/>
              <a:t> truy </a:t>
            </a:r>
            <a:r>
              <a:rPr lang="vi-VN" sz="2000" dirty="0" err="1"/>
              <a:t>cập</a:t>
            </a:r>
            <a:r>
              <a:rPr lang="vi-VN" sz="2000" dirty="0"/>
              <a:t> nhanh </a:t>
            </a:r>
            <a:r>
              <a:rPr lang="vi-VN" sz="2000" dirty="0" err="1"/>
              <a:t>tới</a:t>
            </a:r>
            <a:r>
              <a:rPr lang="vi-VN" sz="2000" dirty="0"/>
              <a:t> </a:t>
            </a:r>
            <a:r>
              <a:rPr lang="vi-VN" sz="2000" dirty="0" err="1"/>
              <a:t>các</a:t>
            </a:r>
            <a:r>
              <a:rPr lang="vi-VN" sz="2000" dirty="0"/>
              <a:t> </a:t>
            </a:r>
            <a:r>
              <a:rPr lang="vi-VN" sz="2000" dirty="0" err="1"/>
              <a:t>ứng</a:t>
            </a:r>
            <a:r>
              <a:rPr lang="vi-VN" sz="2000" dirty="0"/>
              <a:t> </a:t>
            </a:r>
            <a:r>
              <a:rPr lang="vi-VN" sz="2000" dirty="0" err="1"/>
              <a:t>dụng</a:t>
            </a:r>
            <a:r>
              <a:rPr lang="vi-VN" sz="2000" dirty="0"/>
              <a:t> hay thư </a:t>
            </a:r>
            <a:r>
              <a:rPr lang="vi-VN" sz="2000" dirty="0" err="1"/>
              <a:t>mục</a:t>
            </a:r>
            <a:r>
              <a:rPr lang="en-US" sz="2000" dirty="0"/>
              <a:t>.</a:t>
            </a:r>
            <a:endParaRPr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0" name="Shape 76">
            <a:extLst>
              <a:ext uri="{FF2B5EF4-FFF2-40B4-BE49-F238E27FC236}">
                <a16:creationId xmlns:a16="http://schemas.microsoft.com/office/drawing/2014/main" id="{2811E9F7-D8F6-4BA6-8478-1D2E9672E1AC}"/>
              </a:ext>
            </a:extLst>
          </p:cNvPr>
          <p:cNvSpPr/>
          <p:nvPr/>
        </p:nvSpPr>
        <p:spPr>
          <a:xfrm>
            <a:off x="1429689" y="5192181"/>
            <a:ext cx="1275041" cy="522819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2CC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Nút Start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hape 77">
            <a:extLst>
              <a:ext uri="{FF2B5EF4-FFF2-40B4-BE49-F238E27FC236}">
                <a16:creationId xmlns:a16="http://schemas.microsoft.com/office/drawing/2014/main" id="{19B94154-CDBD-4123-A385-B9B0D3639499}"/>
              </a:ext>
            </a:extLst>
          </p:cNvPr>
          <p:cNvCxnSpPr>
            <a:cxnSpLocks/>
          </p:cNvCxnSpPr>
          <p:nvPr/>
        </p:nvCxnSpPr>
        <p:spPr>
          <a:xfrm flipH="1">
            <a:off x="681135" y="5726730"/>
            <a:ext cx="748554" cy="73963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" name="Shape 76">
            <a:extLst>
              <a:ext uri="{FF2B5EF4-FFF2-40B4-BE49-F238E27FC236}">
                <a16:creationId xmlns:a16="http://schemas.microsoft.com/office/drawing/2014/main" id="{2B5A7D09-6DDE-46CA-AB8F-E574B94613B1}"/>
              </a:ext>
            </a:extLst>
          </p:cNvPr>
          <p:cNvSpPr/>
          <p:nvPr/>
        </p:nvSpPr>
        <p:spPr>
          <a:xfrm>
            <a:off x="1036288" y="4175420"/>
            <a:ext cx="1875213" cy="522819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2CC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Biểu tượng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hape 77">
            <a:extLst>
              <a:ext uri="{FF2B5EF4-FFF2-40B4-BE49-F238E27FC236}">
                <a16:creationId xmlns:a16="http://schemas.microsoft.com/office/drawing/2014/main" id="{00122D23-5F44-4BF2-9149-D34E27F11DF2}"/>
              </a:ext>
            </a:extLst>
          </p:cNvPr>
          <p:cNvCxnSpPr>
            <a:cxnSpLocks/>
          </p:cNvCxnSpPr>
          <p:nvPr/>
        </p:nvCxnSpPr>
        <p:spPr>
          <a:xfrm flipH="1" flipV="1">
            <a:off x="677584" y="3033410"/>
            <a:ext cx="815780" cy="113028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Shape 77">
            <a:extLst>
              <a:ext uri="{FF2B5EF4-FFF2-40B4-BE49-F238E27FC236}">
                <a16:creationId xmlns:a16="http://schemas.microsoft.com/office/drawing/2014/main" id="{6C5B177D-3311-4A78-83F1-E9C08652A14E}"/>
              </a:ext>
            </a:extLst>
          </p:cNvPr>
          <p:cNvCxnSpPr>
            <a:cxnSpLocks/>
          </p:cNvCxnSpPr>
          <p:nvPr/>
        </p:nvCxnSpPr>
        <p:spPr>
          <a:xfrm flipH="1" flipV="1">
            <a:off x="660108" y="3721483"/>
            <a:ext cx="833256" cy="41600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" name="Shape 76">
            <a:extLst>
              <a:ext uri="{FF2B5EF4-FFF2-40B4-BE49-F238E27FC236}">
                <a16:creationId xmlns:a16="http://schemas.microsoft.com/office/drawing/2014/main" id="{A072B8BE-F864-4A27-93F7-AD184D54DB05}"/>
              </a:ext>
            </a:extLst>
          </p:cNvPr>
          <p:cNvSpPr/>
          <p:nvPr/>
        </p:nvSpPr>
        <p:spPr>
          <a:xfrm>
            <a:off x="5315790" y="5228140"/>
            <a:ext cx="1972116" cy="522819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2CC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Thanh tác vụ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hape 77">
            <a:extLst>
              <a:ext uri="{FF2B5EF4-FFF2-40B4-BE49-F238E27FC236}">
                <a16:creationId xmlns:a16="http://schemas.microsoft.com/office/drawing/2014/main" id="{3EAEB41B-1516-45B9-B86D-42DB7B8E0F2C}"/>
              </a:ext>
            </a:extLst>
          </p:cNvPr>
          <p:cNvCxnSpPr>
            <a:cxnSpLocks/>
          </p:cNvCxnSpPr>
          <p:nvPr/>
        </p:nvCxnSpPr>
        <p:spPr>
          <a:xfrm flipH="1">
            <a:off x="4567236" y="5750959"/>
            <a:ext cx="748554" cy="73963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80318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CBEA2FC-9CB5-42FD-A357-960CAAAEF035}"/>
              </a:ext>
            </a:extLst>
          </p:cNvPr>
          <p:cNvGraphicFramePr/>
          <p:nvPr>
            <p:extLst/>
          </p:nvPr>
        </p:nvGraphicFramePr>
        <p:xfrm>
          <a:off x="669521" y="1676401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1AE6D4C-A714-4EBF-8EAB-02D7E06737C5}"/>
              </a:ext>
            </a:extLst>
          </p:cNvPr>
          <p:cNvSpPr txBox="1"/>
          <p:nvPr/>
        </p:nvSpPr>
        <p:spPr>
          <a:xfrm>
            <a:off x="336584" y="1162658"/>
            <a:ext cx="636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MÀN HÌNH DESKTOP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A89FB6-A02A-4D55-A182-D24062DB289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7" y="1597027"/>
            <a:ext cx="2232487" cy="5108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Shape 73">
            <a:extLst>
              <a:ext uri="{FF2B5EF4-FFF2-40B4-BE49-F238E27FC236}">
                <a16:creationId xmlns:a16="http://schemas.microsoft.com/office/drawing/2014/main" id="{A096385D-E5C4-4ADC-8E4B-49ED08E39270}"/>
              </a:ext>
            </a:extLst>
          </p:cNvPr>
          <p:cNvSpPr/>
          <p:nvPr/>
        </p:nvSpPr>
        <p:spPr>
          <a:xfrm>
            <a:off x="3620266" y="1393490"/>
            <a:ext cx="5219359" cy="1181637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buClr>
                <a:schemeClr val="dk2"/>
              </a:buClr>
            </a:pPr>
            <a:r>
              <a:rPr lang="vi-VN" sz="2000" b="1" dirty="0" err="1">
                <a:solidFill>
                  <a:srgbClr val="1700C4"/>
                </a:solidFill>
              </a:rPr>
              <a:t>Các</a:t>
            </a:r>
            <a:r>
              <a:rPr lang="vi-VN" sz="2000" b="1" dirty="0">
                <a:solidFill>
                  <a:srgbClr val="1700C4"/>
                </a:solidFill>
              </a:rPr>
              <a:t> </a:t>
            </a:r>
            <a:r>
              <a:rPr lang="vi-VN" sz="2000" b="1" dirty="0" err="1">
                <a:solidFill>
                  <a:srgbClr val="1700C4"/>
                </a:solidFill>
              </a:rPr>
              <a:t>biểu</a:t>
            </a:r>
            <a:r>
              <a:rPr lang="vi-VN" sz="2000" b="1" dirty="0">
                <a:solidFill>
                  <a:srgbClr val="1700C4"/>
                </a:solidFill>
              </a:rPr>
              <a:t> </a:t>
            </a:r>
            <a:r>
              <a:rPr lang="vi-VN" sz="2000" b="1" dirty="0" err="1">
                <a:solidFill>
                  <a:srgbClr val="1700C4"/>
                </a:solidFill>
              </a:rPr>
              <a:t>tượng</a:t>
            </a:r>
            <a:r>
              <a:rPr lang="vi-VN" sz="2000" b="1" dirty="0">
                <a:solidFill>
                  <a:srgbClr val="1700C4"/>
                </a:solidFill>
              </a:rPr>
              <a:t> (</a:t>
            </a:r>
            <a:r>
              <a:rPr lang="vi-VN" sz="2000" b="1" dirty="0" err="1">
                <a:solidFill>
                  <a:srgbClr val="1700C4"/>
                </a:solidFill>
              </a:rPr>
              <a:t>Icons</a:t>
            </a:r>
            <a:r>
              <a:rPr lang="vi-VN" sz="2000" b="1" dirty="0">
                <a:solidFill>
                  <a:srgbClr val="1700C4"/>
                </a:solidFill>
              </a:rPr>
              <a:t>): </a:t>
            </a:r>
            <a:r>
              <a:rPr lang="vi-VN" sz="2000" dirty="0" err="1"/>
              <a:t>Là</a:t>
            </a:r>
            <a:r>
              <a:rPr lang="vi-VN" sz="2000" dirty="0"/>
              <a:t> </a:t>
            </a:r>
            <a:r>
              <a:rPr lang="vi-VN" sz="2000" dirty="0" err="1"/>
              <a:t>các</a:t>
            </a:r>
            <a:r>
              <a:rPr lang="vi-VN" sz="2000" dirty="0"/>
              <a:t> </a:t>
            </a:r>
            <a:r>
              <a:rPr lang="vi-VN" sz="2000" dirty="0" err="1"/>
              <a:t>hình</a:t>
            </a:r>
            <a:r>
              <a:rPr lang="vi-VN" sz="2000" dirty="0"/>
              <a:t> </a:t>
            </a:r>
            <a:r>
              <a:rPr lang="vi-VN" sz="2000" dirty="0" err="1"/>
              <a:t>ảnh</a:t>
            </a:r>
            <a:r>
              <a:rPr lang="vi-VN" sz="2000" dirty="0"/>
              <a:t> thu </a:t>
            </a:r>
            <a:r>
              <a:rPr lang="vi-VN" sz="2000" dirty="0" err="1"/>
              <a:t>nhỏ</a:t>
            </a:r>
            <a:r>
              <a:rPr lang="vi-VN" sz="2000" dirty="0"/>
              <a:t> </a:t>
            </a:r>
            <a:r>
              <a:rPr lang="vi-VN" sz="2000" dirty="0" err="1"/>
              <a:t>có</a:t>
            </a:r>
            <a:r>
              <a:rPr lang="vi-VN" sz="2000" dirty="0"/>
              <a:t> </a:t>
            </a:r>
            <a:r>
              <a:rPr lang="vi-VN" sz="2000" dirty="0" err="1"/>
              <a:t>thể</a:t>
            </a:r>
            <a:r>
              <a:rPr lang="vi-VN" sz="2000" dirty="0"/>
              <a:t> </a:t>
            </a:r>
            <a:r>
              <a:rPr lang="vi-VN" sz="2000" dirty="0" err="1"/>
              <a:t>đại</a:t>
            </a:r>
            <a:r>
              <a:rPr lang="vi-VN" sz="2000" dirty="0"/>
              <a:t> </a:t>
            </a:r>
            <a:r>
              <a:rPr lang="vi-VN" sz="2000" dirty="0" err="1"/>
              <a:t>diện</a:t>
            </a:r>
            <a:r>
              <a:rPr lang="vi-VN" sz="2000" dirty="0"/>
              <a:t> cho </a:t>
            </a:r>
            <a:r>
              <a:rPr lang="vi-VN" sz="2000" dirty="0" err="1"/>
              <a:t>một</a:t>
            </a:r>
            <a:r>
              <a:rPr lang="vi-VN" sz="2000" dirty="0"/>
              <a:t> </a:t>
            </a:r>
            <a:r>
              <a:rPr lang="vi-VN" sz="2000" dirty="0" err="1"/>
              <a:t>tập</a:t>
            </a:r>
            <a:r>
              <a:rPr lang="vi-VN" sz="2000" dirty="0"/>
              <a:t> tin, </a:t>
            </a:r>
            <a:r>
              <a:rPr lang="vi-VN" sz="2000" dirty="0" err="1"/>
              <a:t>một</a:t>
            </a:r>
            <a:r>
              <a:rPr lang="vi-VN" sz="2000" dirty="0"/>
              <a:t> thư </a:t>
            </a:r>
            <a:r>
              <a:rPr lang="vi-VN" sz="2000" dirty="0" err="1"/>
              <a:t>mục</a:t>
            </a:r>
            <a:r>
              <a:rPr lang="vi-VN" sz="2000" dirty="0"/>
              <a:t> hay </a:t>
            </a:r>
            <a:r>
              <a:rPr lang="vi-VN" sz="2000" dirty="0" err="1"/>
              <a:t>một</a:t>
            </a:r>
            <a:r>
              <a:rPr lang="vi-VN" sz="2000" dirty="0"/>
              <a:t> </a:t>
            </a:r>
            <a:r>
              <a:rPr lang="vi-VN" sz="2000" dirty="0" err="1"/>
              <a:t>shortcut</a:t>
            </a:r>
            <a:r>
              <a:rPr lang="vi-VN" sz="2000" dirty="0"/>
              <a:t>.</a:t>
            </a:r>
            <a:endParaRPr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" name="Shape 73">
            <a:extLst>
              <a:ext uri="{FF2B5EF4-FFF2-40B4-BE49-F238E27FC236}">
                <a16:creationId xmlns:a16="http://schemas.microsoft.com/office/drawing/2014/main" id="{478E3440-D6ED-4DEC-BD12-9DF1876DD5AE}"/>
              </a:ext>
            </a:extLst>
          </p:cNvPr>
          <p:cNvSpPr/>
          <p:nvPr/>
        </p:nvSpPr>
        <p:spPr>
          <a:xfrm>
            <a:off x="3158092" y="2676539"/>
            <a:ext cx="5219359" cy="1536686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vi-VN" sz="2000" b="1" dirty="0" err="1">
                <a:solidFill>
                  <a:srgbClr val="1700C4"/>
                </a:solidFill>
              </a:rPr>
              <a:t>Nút</a:t>
            </a:r>
            <a:r>
              <a:rPr lang="vi-VN" sz="2000" b="1" dirty="0">
                <a:solidFill>
                  <a:srgbClr val="1700C4"/>
                </a:solidFill>
              </a:rPr>
              <a:t> </a:t>
            </a:r>
            <a:r>
              <a:rPr lang="vi-VN" sz="2000" b="1" dirty="0" err="1">
                <a:solidFill>
                  <a:srgbClr val="1700C4"/>
                </a:solidFill>
              </a:rPr>
              <a:t>Start</a:t>
            </a:r>
            <a:r>
              <a:rPr lang="vi-VN" sz="2000" b="1" dirty="0">
                <a:solidFill>
                  <a:srgbClr val="1700C4"/>
                </a:solidFill>
              </a:rPr>
              <a:t> (</a:t>
            </a:r>
            <a:r>
              <a:rPr lang="vi-VN" sz="2000" b="1" dirty="0" err="1">
                <a:solidFill>
                  <a:srgbClr val="1700C4"/>
                </a:solidFill>
              </a:rPr>
              <a:t>Start</a:t>
            </a:r>
            <a:r>
              <a:rPr lang="vi-VN" sz="2000" b="1" dirty="0">
                <a:solidFill>
                  <a:srgbClr val="1700C4"/>
                </a:solidFill>
              </a:rPr>
              <a:t> </a:t>
            </a:r>
            <a:r>
              <a:rPr lang="vi-VN" sz="2000" b="1" dirty="0" err="1">
                <a:solidFill>
                  <a:srgbClr val="1700C4"/>
                </a:solidFill>
              </a:rPr>
              <a:t>button</a:t>
            </a:r>
            <a:r>
              <a:rPr lang="vi-VN" sz="2000" b="1" dirty="0">
                <a:solidFill>
                  <a:srgbClr val="1700C4"/>
                </a:solidFill>
              </a:rPr>
              <a:t>): </a:t>
            </a:r>
            <a:r>
              <a:rPr lang="vi-VN" sz="2000" dirty="0" err="1"/>
              <a:t>Sử</a:t>
            </a:r>
            <a:r>
              <a:rPr lang="vi-VN" sz="2000" dirty="0"/>
              <a:t> </a:t>
            </a:r>
            <a:r>
              <a:rPr lang="vi-VN" sz="2000" dirty="0" err="1"/>
              <a:t>dụng</a:t>
            </a:r>
            <a:r>
              <a:rPr lang="vi-VN" sz="2000" dirty="0"/>
              <a:t> </a:t>
            </a:r>
            <a:r>
              <a:rPr lang="vi-VN" sz="2000" dirty="0" err="1"/>
              <a:t>để</a:t>
            </a:r>
            <a:r>
              <a:rPr lang="vi-VN" sz="2000" dirty="0"/>
              <a:t> </a:t>
            </a:r>
            <a:r>
              <a:rPr lang="vi-VN" sz="2000" dirty="0" err="1"/>
              <a:t>khởi</a:t>
            </a:r>
            <a:r>
              <a:rPr lang="vi-VN" sz="2000" dirty="0"/>
              <a:t> </a:t>
            </a:r>
            <a:r>
              <a:rPr lang="vi-VN" sz="2000" dirty="0" err="1"/>
              <a:t>động</a:t>
            </a:r>
            <a:r>
              <a:rPr lang="vi-VN" sz="2000" dirty="0"/>
              <a:t> </a:t>
            </a:r>
            <a:r>
              <a:rPr lang="vi-VN" sz="2000" dirty="0" err="1"/>
              <a:t>một</a:t>
            </a:r>
            <a:r>
              <a:rPr lang="vi-VN" sz="2000" dirty="0"/>
              <a:t> chương </a:t>
            </a:r>
            <a:r>
              <a:rPr lang="vi-VN" sz="2000" dirty="0" err="1"/>
              <a:t>trình</a:t>
            </a:r>
            <a:r>
              <a:rPr lang="vi-VN" sz="2000" dirty="0"/>
              <a:t>, </a:t>
            </a:r>
            <a:r>
              <a:rPr lang="vi-VN" sz="2000" dirty="0" err="1"/>
              <a:t>tìm</a:t>
            </a:r>
            <a:r>
              <a:rPr lang="vi-VN" sz="2000" dirty="0"/>
              <a:t> </a:t>
            </a:r>
            <a:r>
              <a:rPr lang="vi-VN" sz="2000" dirty="0" err="1"/>
              <a:t>kiếm</a:t>
            </a:r>
            <a:r>
              <a:rPr lang="vi-VN" sz="2000" dirty="0"/>
              <a:t> </a:t>
            </a:r>
            <a:r>
              <a:rPr lang="vi-VN" sz="2000" dirty="0" err="1"/>
              <a:t>các</a:t>
            </a:r>
            <a:r>
              <a:rPr lang="vi-VN" sz="2000" dirty="0"/>
              <a:t> </a:t>
            </a:r>
            <a:r>
              <a:rPr lang="vi-VN" sz="2000" dirty="0" err="1"/>
              <a:t>tập</a:t>
            </a:r>
            <a:r>
              <a:rPr lang="vi-VN" sz="2000" dirty="0"/>
              <a:t> tin, thư </a:t>
            </a:r>
            <a:r>
              <a:rPr lang="vi-VN" sz="2000" dirty="0" err="1"/>
              <a:t>mục</a:t>
            </a:r>
            <a:r>
              <a:rPr lang="vi-VN" sz="2000" dirty="0"/>
              <a:t> hay </a:t>
            </a:r>
            <a:r>
              <a:rPr lang="vi-VN" sz="2000" dirty="0" err="1"/>
              <a:t>tính</a:t>
            </a:r>
            <a:r>
              <a:rPr lang="vi-VN" sz="2000" dirty="0"/>
              <a:t> năng trong </a:t>
            </a:r>
            <a:r>
              <a:rPr lang="vi-VN" sz="2000" dirty="0" err="1"/>
              <a:t>máy</a:t>
            </a:r>
            <a:r>
              <a:rPr lang="vi-VN" sz="2000" dirty="0"/>
              <a:t> </a:t>
            </a:r>
            <a:r>
              <a:rPr lang="vi-VN" sz="2000" dirty="0" err="1"/>
              <a:t>tính</a:t>
            </a:r>
            <a:r>
              <a:rPr lang="vi-VN" sz="2000" dirty="0"/>
              <a:t> </a:t>
            </a:r>
            <a:r>
              <a:rPr lang="vi-VN" sz="2000" dirty="0" err="1"/>
              <a:t>cũng</a:t>
            </a:r>
            <a:r>
              <a:rPr lang="vi-VN" sz="2000" dirty="0"/>
              <a:t> như </a:t>
            </a:r>
            <a:r>
              <a:rPr lang="vi-VN" sz="2000" dirty="0" err="1"/>
              <a:t>các</a:t>
            </a:r>
            <a:r>
              <a:rPr lang="vi-VN" sz="2000" dirty="0"/>
              <a:t> </a:t>
            </a:r>
            <a:r>
              <a:rPr lang="vi-VN" sz="2000" dirty="0" err="1"/>
              <a:t>lựa</a:t>
            </a:r>
            <a:r>
              <a:rPr lang="vi-VN" sz="2000" dirty="0"/>
              <a:t> </a:t>
            </a:r>
            <a:r>
              <a:rPr lang="vi-VN" sz="2000" dirty="0" err="1"/>
              <a:t>chọn</a:t>
            </a:r>
            <a:r>
              <a:rPr lang="vi-VN" sz="2000" dirty="0"/>
              <a:t> </a:t>
            </a:r>
            <a:r>
              <a:rPr lang="vi-VN" sz="2000" dirty="0" err="1"/>
              <a:t>tắt</a:t>
            </a:r>
            <a:r>
              <a:rPr lang="vi-VN" sz="2000" dirty="0"/>
              <a:t> </a:t>
            </a:r>
            <a:r>
              <a:rPr lang="vi-VN" sz="2000" dirty="0" err="1"/>
              <a:t>máy</a:t>
            </a:r>
            <a:r>
              <a:rPr lang="vi-VN" sz="2000" dirty="0"/>
              <a:t> </a:t>
            </a:r>
            <a:r>
              <a:rPr lang="vi-VN" sz="2000" dirty="0" err="1"/>
              <a:t>tính</a:t>
            </a:r>
            <a:r>
              <a:rPr lang="vi-VN" sz="2000" dirty="0"/>
              <a:t>. </a:t>
            </a:r>
            <a:endParaRPr lang="en-US" sz="2000" dirty="0"/>
          </a:p>
        </p:txBody>
      </p:sp>
      <p:sp>
        <p:nvSpPr>
          <p:cNvPr id="14" name="Shape 73">
            <a:extLst>
              <a:ext uri="{FF2B5EF4-FFF2-40B4-BE49-F238E27FC236}">
                <a16:creationId xmlns:a16="http://schemas.microsoft.com/office/drawing/2014/main" id="{1348E4D1-F557-42B4-9AEE-3359A0839F64}"/>
              </a:ext>
            </a:extLst>
          </p:cNvPr>
          <p:cNvSpPr/>
          <p:nvPr/>
        </p:nvSpPr>
        <p:spPr>
          <a:xfrm>
            <a:off x="2737484" y="4328062"/>
            <a:ext cx="6069932" cy="2124056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vi-VN" sz="2000" b="1" dirty="0">
                <a:solidFill>
                  <a:srgbClr val="1700C4"/>
                </a:solidFill>
              </a:rPr>
              <a:t>Thanh </a:t>
            </a:r>
            <a:r>
              <a:rPr lang="vi-VN" sz="2000" b="1" dirty="0" err="1">
                <a:solidFill>
                  <a:srgbClr val="1700C4"/>
                </a:solidFill>
              </a:rPr>
              <a:t>tác</a:t>
            </a:r>
            <a:r>
              <a:rPr lang="vi-VN" sz="2000" b="1" dirty="0">
                <a:solidFill>
                  <a:srgbClr val="1700C4"/>
                </a:solidFill>
              </a:rPr>
              <a:t> </a:t>
            </a:r>
            <a:r>
              <a:rPr lang="vi-VN" sz="2000" b="1" dirty="0" err="1">
                <a:solidFill>
                  <a:srgbClr val="1700C4"/>
                </a:solidFill>
              </a:rPr>
              <a:t>vụ</a:t>
            </a:r>
            <a:r>
              <a:rPr lang="vi-VN" sz="2000" b="1" dirty="0">
                <a:solidFill>
                  <a:srgbClr val="1700C4"/>
                </a:solidFill>
              </a:rPr>
              <a:t> (</a:t>
            </a:r>
            <a:r>
              <a:rPr lang="vi-VN" sz="2000" b="1" dirty="0" err="1">
                <a:solidFill>
                  <a:srgbClr val="1700C4"/>
                </a:solidFill>
              </a:rPr>
              <a:t>Taskbar</a:t>
            </a:r>
            <a:r>
              <a:rPr lang="vi-VN" sz="2000" b="1" dirty="0">
                <a:solidFill>
                  <a:srgbClr val="1700C4"/>
                </a:solidFill>
              </a:rPr>
              <a:t>): </a:t>
            </a:r>
            <a:r>
              <a:rPr lang="vi-VN" sz="2000" dirty="0" err="1"/>
              <a:t>Là</a:t>
            </a:r>
            <a:r>
              <a:rPr lang="vi-VN" sz="2000" dirty="0"/>
              <a:t> </a:t>
            </a:r>
            <a:r>
              <a:rPr lang="vi-VN" sz="2000" dirty="0" err="1"/>
              <a:t>một</a:t>
            </a:r>
            <a:r>
              <a:rPr lang="vi-VN" sz="2000" dirty="0"/>
              <a:t> </a:t>
            </a:r>
            <a:r>
              <a:rPr lang="vi-VN" sz="2000" dirty="0" err="1"/>
              <a:t>dải</a:t>
            </a:r>
            <a:r>
              <a:rPr lang="vi-VN" sz="2000" dirty="0"/>
              <a:t> </a:t>
            </a:r>
            <a:r>
              <a:rPr lang="vi-VN" sz="2000" dirty="0" err="1"/>
              <a:t>nhỏ</a:t>
            </a:r>
            <a:r>
              <a:rPr lang="vi-VN" sz="2000" dirty="0"/>
              <a:t> </a:t>
            </a:r>
            <a:r>
              <a:rPr lang="vi-VN" sz="2000" dirty="0" err="1"/>
              <a:t>thường</a:t>
            </a:r>
            <a:r>
              <a:rPr lang="vi-VN" sz="2000" dirty="0"/>
              <a:t> </a:t>
            </a:r>
            <a:r>
              <a:rPr lang="vi-VN" sz="2000" dirty="0" err="1"/>
              <a:t>nằm</a:t>
            </a:r>
            <a:r>
              <a:rPr lang="vi-VN" sz="2000" dirty="0"/>
              <a:t> ở </a:t>
            </a:r>
            <a:r>
              <a:rPr lang="vi-VN" sz="2000" dirty="0" err="1"/>
              <a:t>phía</a:t>
            </a:r>
            <a:r>
              <a:rPr lang="vi-VN" sz="2000" dirty="0"/>
              <a:t> </a:t>
            </a:r>
            <a:r>
              <a:rPr lang="vi-VN" sz="2000" dirty="0" err="1"/>
              <a:t>dưới</a:t>
            </a:r>
            <a:r>
              <a:rPr lang="vi-VN" sz="2000" dirty="0"/>
              <a:t> </a:t>
            </a:r>
            <a:r>
              <a:rPr lang="vi-VN" sz="2000" dirty="0" err="1"/>
              <a:t>của</a:t>
            </a:r>
            <a:r>
              <a:rPr lang="vi-VN" sz="2000" dirty="0"/>
              <a:t> Windows </a:t>
            </a:r>
            <a:r>
              <a:rPr lang="vi-VN" sz="2000" dirty="0" err="1"/>
              <a:t>Desktop</a:t>
            </a:r>
            <a:r>
              <a:rPr lang="vi-VN" sz="2000" dirty="0"/>
              <a:t>, </a:t>
            </a:r>
            <a:r>
              <a:rPr lang="vi-VN" sz="2000" dirty="0" err="1"/>
              <a:t>có</a:t>
            </a:r>
            <a:r>
              <a:rPr lang="vi-VN" sz="2000" dirty="0"/>
              <a:t> </a:t>
            </a:r>
            <a:r>
              <a:rPr lang="vi-VN" sz="2000" dirty="0" err="1"/>
              <a:t>thể</a:t>
            </a:r>
            <a:r>
              <a:rPr lang="vi-VN" sz="2000" dirty="0"/>
              <a:t> chia </a:t>
            </a:r>
            <a:r>
              <a:rPr lang="vi-VN" sz="2000" dirty="0" err="1"/>
              <a:t>thành</a:t>
            </a:r>
            <a:r>
              <a:rPr lang="vi-VN" sz="2000" dirty="0"/>
              <a:t> ba </a:t>
            </a:r>
            <a:r>
              <a:rPr lang="vi-VN" sz="2000" dirty="0" err="1"/>
              <a:t>phần</a:t>
            </a:r>
            <a:r>
              <a:rPr lang="vi-VN" sz="2000" dirty="0"/>
              <a:t>: </a:t>
            </a:r>
            <a:r>
              <a:rPr lang="vi-VN" sz="2000" dirty="0" err="1"/>
              <a:t>nút</a:t>
            </a:r>
            <a:r>
              <a:rPr lang="vi-VN" sz="2000" dirty="0"/>
              <a:t> </a:t>
            </a:r>
            <a:r>
              <a:rPr lang="vi-VN" sz="2000" dirty="0" err="1"/>
              <a:t>Start</a:t>
            </a:r>
            <a:r>
              <a:rPr lang="vi-VN" sz="2000" dirty="0"/>
              <a:t>, </a:t>
            </a:r>
            <a:r>
              <a:rPr lang="vi-VN" sz="2000" dirty="0" err="1"/>
              <a:t>phần</a:t>
            </a:r>
            <a:r>
              <a:rPr lang="vi-VN" sz="2000" dirty="0"/>
              <a:t> </a:t>
            </a:r>
            <a:r>
              <a:rPr lang="vi-VN" sz="2000" dirty="0" err="1"/>
              <a:t>giữa</a:t>
            </a:r>
            <a:r>
              <a:rPr lang="vi-VN" sz="2000" dirty="0"/>
              <a:t> </a:t>
            </a:r>
            <a:r>
              <a:rPr lang="vi-VN" sz="2000" dirty="0" err="1"/>
              <a:t>chứa</a:t>
            </a:r>
            <a:r>
              <a:rPr lang="vi-VN" sz="2000" dirty="0"/>
              <a:t> </a:t>
            </a:r>
            <a:r>
              <a:rPr lang="vi-VN" sz="2000" dirty="0" err="1"/>
              <a:t>các</a:t>
            </a:r>
            <a:r>
              <a:rPr lang="vi-VN" sz="2000" dirty="0"/>
              <a:t> </a:t>
            </a:r>
            <a:r>
              <a:rPr lang="vi-VN" sz="2000" dirty="0" err="1"/>
              <a:t>shortcut</a:t>
            </a:r>
            <a:r>
              <a:rPr lang="vi-VN" sz="2000" dirty="0"/>
              <a:t> </a:t>
            </a:r>
            <a:r>
              <a:rPr lang="vi-VN" sz="2000" dirty="0" err="1"/>
              <a:t>hoặc</a:t>
            </a:r>
            <a:r>
              <a:rPr lang="vi-VN" sz="2000" dirty="0"/>
              <a:t> </a:t>
            </a:r>
            <a:r>
              <a:rPr lang="vi-VN" sz="2000" dirty="0" err="1"/>
              <a:t>nút</a:t>
            </a:r>
            <a:r>
              <a:rPr lang="vi-VN" sz="2000" dirty="0"/>
              <a:t> </a:t>
            </a:r>
            <a:r>
              <a:rPr lang="vi-VN" sz="2000" dirty="0" err="1"/>
              <a:t>tác</a:t>
            </a:r>
            <a:r>
              <a:rPr lang="vi-VN" sz="2000" dirty="0"/>
              <a:t> </a:t>
            </a:r>
            <a:r>
              <a:rPr lang="vi-VN" sz="2000" dirty="0" err="1"/>
              <a:t>vụ</a:t>
            </a:r>
            <a:r>
              <a:rPr lang="vi-VN" sz="2000" dirty="0"/>
              <a:t> cho </a:t>
            </a:r>
            <a:r>
              <a:rPr lang="vi-VN" sz="2000" dirty="0" err="1"/>
              <a:t>các</a:t>
            </a:r>
            <a:r>
              <a:rPr lang="vi-VN" sz="2000" dirty="0"/>
              <a:t> </a:t>
            </a:r>
            <a:r>
              <a:rPr lang="vi-VN" sz="2000" dirty="0" err="1"/>
              <a:t>ứng</a:t>
            </a:r>
            <a:r>
              <a:rPr lang="vi-VN" sz="2000" dirty="0"/>
              <a:t> </a:t>
            </a:r>
            <a:r>
              <a:rPr lang="vi-VN" sz="2000" dirty="0" err="1"/>
              <a:t>dụng</a:t>
            </a:r>
            <a:r>
              <a:rPr lang="vi-VN" sz="2000" dirty="0"/>
              <a:t> đang </a:t>
            </a:r>
            <a:r>
              <a:rPr lang="vi-VN" sz="2000" dirty="0" err="1"/>
              <a:t>hoạt</a:t>
            </a:r>
            <a:r>
              <a:rPr lang="vi-VN" sz="2000" dirty="0"/>
              <a:t> </a:t>
            </a:r>
            <a:r>
              <a:rPr lang="vi-VN" sz="2000" dirty="0" err="1"/>
              <a:t>động</a:t>
            </a:r>
            <a:r>
              <a:rPr lang="vi-VN" sz="2000" dirty="0"/>
              <a:t>, </a:t>
            </a:r>
            <a:r>
              <a:rPr lang="vi-VN" sz="2000" dirty="0" err="1"/>
              <a:t>vùng</a:t>
            </a:r>
            <a:r>
              <a:rPr lang="vi-VN" sz="2000" dirty="0"/>
              <a:t> thông </a:t>
            </a:r>
            <a:r>
              <a:rPr lang="vi-VN" sz="2000" dirty="0" err="1"/>
              <a:t>báo</a:t>
            </a:r>
            <a:r>
              <a:rPr lang="vi-VN" sz="2000" dirty="0"/>
              <a:t> </a:t>
            </a:r>
            <a:r>
              <a:rPr lang="vi-VN" sz="2000" dirty="0" err="1"/>
              <a:t>hiển</a:t>
            </a:r>
            <a:r>
              <a:rPr lang="vi-VN" sz="2000" dirty="0"/>
              <a:t> </a:t>
            </a:r>
            <a:r>
              <a:rPr lang="vi-VN" sz="2000" dirty="0" err="1"/>
              <a:t>thị</a:t>
            </a:r>
            <a:r>
              <a:rPr lang="vi-VN" sz="2000" dirty="0"/>
              <a:t> </a:t>
            </a:r>
            <a:r>
              <a:rPr lang="vi-VN" sz="2000" dirty="0" err="1"/>
              <a:t>trạng</a:t>
            </a:r>
            <a:r>
              <a:rPr lang="vi-VN" sz="2000" dirty="0"/>
              <a:t> </a:t>
            </a:r>
            <a:r>
              <a:rPr lang="vi-VN" sz="2000" dirty="0" err="1"/>
              <a:t>thái</a:t>
            </a:r>
            <a:r>
              <a:rPr lang="vi-VN" sz="2000" dirty="0"/>
              <a:t> </a:t>
            </a:r>
            <a:r>
              <a:rPr lang="vi-VN" sz="2000" dirty="0" err="1"/>
              <a:t>làm</a:t>
            </a:r>
            <a:r>
              <a:rPr lang="vi-VN" sz="2000" dirty="0"/>
              <a:t> </a:t>
            </a:r>
            <a:r>
              <a:rPr lang="vi-VN" sz="2000" dirty="0" err="1"/>
              <a:t>việc</a:t>
            </a:r>
            <a:r>
              <a:rPr lang="vi-VN" sz="2000" dirty="0"/>
              <a:t> </a:t>
            </a:r>
            <a:r>
              <a:rPr lang="vi-VN" sz="2000" dirty="0" err="1"/>
              <a:t>của</a:t>
            </a:r>
            <a:r>
              <a:rPr lang="vi-VN" sz="2000" dirty="0"/>
              <a:t> </a:t>
            </a:r>
            <a:r>
              <a:rPr lang="vi-VN" sz="2000" dirty="0" err="1"/>
              <a:t>hệ</a:t>
            </a:r>
            <a:r>
              <a:rPr lang="vi-VN" sz="2000" dirty="0"/>
              <a:t> </a:t>
            </a:r>
            <a:r>
              <a:rPr lang="vi-VN" sz="2000" dirty="0" err="1"/>
              <a:t>thống</a:t>
            </a:r>
            <a:r>
              <a:rPr lang="vi-VN" sz="2000" dirty="0"/>
              <a:t> </a:t>
            </a:r>
            <a:r>
              <a:rPr lang="vi-VN" sz="2000" dirty="0" err="1"/>
              <a:t>và</a:t>
            </a:r>
            <a:r>
              <a:rPr lang="vi-VN" sz="2000" dirty="0"/>
              <a:t> </a:t>
            </a:r>
            <a:r>
              <a:rPr lang="vi-VN" sz="2000" dirty="0" err="1"/>
              <a:t>các</a:t>
            </a:r>
            <a:r>
              <a:rPr lang="vi-VN" sz="2000" dirty="0"/>
              <a:t> </a:t>
            </a:r>
            <a:r>
              <a:rPr lang="vi-VN" sz="2000" dirty="0" err="1"/>
              <a:t>ứng</a:t>
            </a:r>
            <a:r>
              <a:rPr lang="vi-VN" sz="2000" dirty="0"/>
              <a:t> </a:t>
            </a:r>
            <a:r>
              <a:rPr lang="vi-VN" sz="2000" dirty="0" err="1"/>
              <a:t>dụng</a:t>
            </a:r>
            <a:r>
              <a:rPr lang="vi-VN" sz="2000" dirty="0"/>
              <a:t> </a:t>
            </a:r>
            <a:r>
              <a:rPr lang="vi-VN" sz="2000" dirty="0" err="1"/>
              <a:t>chạy</a:t>
            </a:r>
            <a:r>
              <a:rPr lang="vi-VN" sz="2000" dirty="0"/>
              <a:t> </a:t>
            </a:r>
            <a:r>
              <a:rPr lang="vi-VN" sz="2000" dirty="0" err="1"/>
              <a:t>nền</a:t>
            </a:r>
            <a:r>
              <a:rPr lang="vi-VN" sz="2000" dirty="0"/>
              <a:t>.</a:t>
            </a:r>
            <a:endParaRPr lang="en-US" sz="2000" dirty="0"/>
          </a:p>
        </p:txBody>
      </p:sp>
      <p:cxnSp>
        <p:nvCxnSpPr>
          <p:cNvPr id="15" name="Shape 77">
            <a:extLst>
              <a:ext uri="{FF2B5EF4-FFF2-40B4-BE49-F238E27FC236}">
                <a16:creationId xmlns:a16="http://schemas.microsoft.com/office/drawing/2014/main" id="{ED17D9DB-6EB3-48C4-A827-358C2DB09AD3}"/>
              </a:ext>
            </a:extLst>
          </p:cNvPr>
          <p:cNvCxnSpPr>
            <a:cxnSpLocks/>
          </p:cNvCxnSpPr>
          <p:nvPr/>
        </p:nvCxnSpPr>
        <p:spPr>
          <a:xfrm flipH="1">
            <a:off x="681135" y="3581400"/>
            <a:ext cx="2476957" cy="275478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Shape 77">
            <a:extLst>
              <a:ext uri="{FF2B5EF4-FFF2-40B4-BE49-F238E27FC236}">
                <a16:creationId xmlns:a16="http://schemas.microsoft.com/office/drawing/2014/main" id="{5EEAA89C-A6D2-423D-AF0A-4F734F3047D9}"/>
              </a:ext>
            </a:extLst>
          </p:cNvPr>
          <p:cNvCxnSpPr>
            <a:cxnSpLocks/>
          </p:cNvCxnSpPr>
          <p:nvPr/>
        </p:nvCxnSpPr>
        <p:spPr>
          <a:xfrm flipH="1">
            <a:off x="2002606" y="5715000"/>
            <a:ext cx="748554" cy="73963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Shape 77">
            <a:extLst>
              <a:ext uri="{FF2B5EF4-FFF2-40B4-BE49-F238E27FC236}">
                <a16:creationId xmlns:a16="http://schemas.microsoft.com/office/drawing/2014/main" id="{3DF1CD4C-371E-46B1-88C1-A217EDCF57B7}"/>
              </a:ext>
            </a:extLst>
          </p:cNvPr>
          <p:cNvCxnSpPr>
            <a:cxnSpLocks/>
          </p:cNvCxnSpPr>
          <p:nvPr/>
        </p:nvCxnSpPr>
        <p:spPr>
          <a:xfrm flipH="1">
            <a:off x="881256" y="2194516"/>
            <a:ext cx="2686154" cy="212405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" name="Shape 77">
            <a:extLst>
              <a:ext uri="{FF2B5EF4-FFF2-40B4-BE49-F238E27FC236}">
                <a16:creationId xmlns:a16="http://schemas.microsoft.com/office/drawing/2014/main" id="{72419339-B711-4C97-BEE7-611354513B86}"/>
              </a:ext>
            </a:extLst>
          </p:cNvPr>
          <p:cNvCxnSpPr>
            <a:cxnSpLocks/>
          </p:cNvCxnSpPr>
          <p:nvPr/>
        </p:nvCxnSpPr>
        <p:spPr>
          <a:xfrm flipH="1">
            <a:off x="869642" y="2178289"/>
            <a:ext cx="2757689" cy="99379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Shape 77">
            <a:extLst>
              <a:ext uri="{FF2B5EF4-FFF2-40B4-BE49-F238E27FC236}">
                <a16:creationId xmlns:a16="http://schemas.microsoft.com/office/drawing/2014/main" id="{56682F2E-E8DD-4753-BF31-D955C3A54E27}"/>
              </a:ext>
            </a:extLst>
          </p:cNvPr>
          <p:cNvCxnSpPr>
            <a:cxnSpLocks/>
          </p:cNvCxnSpPr>
          <p:nvPr/>
        </p:nvCxnSpPr>
        <p:spPr>
          <a:xfrm flipH="1">
            <a:off x="828746" y="2209880"/>
            <a:ext cx="277730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74440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CBEA2FC-9CB5-42FD-A357-960CAAAEF035}"/>
              </a:ext>
            </a:extLst>
          </p:cNvPr>
          <p:cNvGraphicFramePr/>
          <p:nvPr>
            <p:extLst/>
          </p:nvPr>
        </p:nvGraphicFramePr>
        <p:xfrm>
          <a:off x="669521" y="1676401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61E4D04-57B4-455D-A2E7-AD2379FE5030}"/>
              </a:ext>
            </a:extLst>
          </p:cNvPr>
          <p:cNvSpPr txBox="1"/>
          <p:nvPr/>
        </p:nvSpPr>
        <p:spPr>
          <a:xfrm>
            <a:off x="336584" y="1162658"/>
            <a:ext cx="636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MENU – THỰC Đ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B3E47-CF97-4AEC-BE6F-1E8BF7B788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4" y="1660175"/>
            <a:ext cx="8613448" cy="4969226"/>
          </a:xfrm>
          <a:prstGeom prst="rect">
            <a:avLst/>
          </a:prstGeom>
        </p:spPr>
      </p:pic>
      <p:sp>
        <p:nvSpPr>
          <p:cNvPr id="9" name="Shape 73">
            <a:extLst>
              <a:ext uri="{FF2B5EF4-FFF2-40B4-BE49-F238E27FC236}">
                <a16:creationId xmlns:a16="http://schemas.microsoft.com/office/drawing/2014/main" id="{EF2287B9-C1D5-49CB-918B-7DF075E58A3A}"/>
              </a:ext>
            </a:extLst>
          </p:cNvPr>
          <p:cNvSpPr/>
          <p:nvPr/>
        </p:nvSpPr>
        <p:spPr>
          <a:xfrm>
            <a:off x="2685469" y="4328062"/>
            <a:ext cx="5234084" cy="1691738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0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(</a:t>
            </a:r>
            <a:r>
              <a:rPr lang="en-US" sz="20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000" b="1" dirty="0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Menu Ribbon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0" name="Shape 77">
            <a:extLst>
              <a:ext uri="{FF2B5EF4-FFF2-40B4-BE49-F238E27FC236}">
                <a16:creationId xmlns:a16="http://schemas.microsoft.com/office/drawing/2014/main" id="{4855E701-CDB5-4ABC-BDBF-F784562147AE}"/>
              </a:ext>
            </a:extLst>
          </p:cNvPr>
          <p:cNvCxnSpPr>
            <a:cxnSpLocks/>
          </p:cNvCxnSpPr>
          <p:nvPr/>
        </p:nvCxnSpPr>
        <p:spPr>
          <a:xfrm flipH="1">
            <a:off x="669521" y="5211564"/>
            <a:ext cx="2029624" cy="111303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Shape 77">
            <a:extLst>
              <a:ext uri="{FF2B5EF4-FFF2-40B4-BE49-F238E27FC236}">
                <a16:creationId xmlns:a16="http://schemas.microsoft.com/office/drawing/2014/main" id="{6658FAC3-A67B-4638-B821-7124EA1C22FD}"/>
              </a:ext>
            </a:extLst>
          </p:cNvPr>
          <p:cNvCxnSpPr>
            <a:cxnSpLocks/>
          </p:cNvCxnSpPr>
          <p:nvPr/>
        </p:nvCxnSpPr>
        <p:spPr>
          <a:xfrm flipH="1" flipV="1">
            <a:off x="1288548" y="4652515"/>
            <a:ext cx="1396921" cy="529084"/>
          </a:xfrm>
          <a:prstGeom prst="straightConnector1">
            <a:avLst/>
          </a:prstGeom>
          <a:noFill/>
          <a:ln w="38100" cap="flat" cmpd="sng">
            <a:solidFill>
              <a:srgbClr val="1700C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Shape 77">
            <a:extLst>
              <a:ext uri="{FF2B5EF4-FFF2-40B4-BE49-F238E27FC236}">
                <a16:creationId xmlns:a16="http://schemas.microsoft.com/office/drawing/2014/main" id="{4BCE64B2-D421-4C35-B9C6-063D8CF1B896}"/>
              </a:ext>
            </a:extLst>
          </p:cNvPr>
          <p:cNvCxnSpPr>
            <a:cxnSpLocks/>
          </p:cNvCxnSpPr>
          <p:nvPr/>
        </p:nvCxnSpPr>
        <p:spPr>
          <a:xfrm flipH="1" flipV="1">
            <a:off x="1080448" y="4328062"/>
            <a:ext cx="1584531" cy="867275"/>
          </a:xfrm>
          <a:prstGeom prst="straightConnector1">
            <a:avLst/>
          </a:prstGeom>
          <a:noFill/>
          <a:ln w="38100" cap="flat" cmpd="sng">
            <a:solidFill>
              <a:srgbClr val="1700C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Shape 77">
            <a:extLst>
              <a:ext uri="{FF2B5EF4-FFF2-40B4-BE49-F238E27FC236}">
                <a16:creationId xmlns:a16="http://schemas.microsoft.com/office/drawing/2014/main" id="{E548AFA8-8006-47E4-8FF5-1108E2F1A9E0}"/>
              </a:ext>
            </a:extLst>
          </p:cNvPr>
          <p:cNvCxnSpPr>
            <a:cxnSpLocks/>
          </p:cNvCxnSpPr>
          <p:nvPr/>
        </p:nvCxnSpPr>
        <p:spPr>
          <a:xfrm flipH="1" flipV="1">
            <a:off x="1224447" y="3649910"/>
            <a:ext cx="1474698" cy="1561653"/>
          </a:xfrm>
          <a:prstGeom prst="straightConnector1">
            <a:avLst/>
          </a:prstGeom>
          <a:noFill/>
          <a:ln w="38100" cap="flat" cmpd="sng">
            <a:solidFill>
              <a:srgbClr val="1700C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" name="Shape 77">
            <a:extLst>
              <a:ext uri="{FF2B5EF4-FFF2-40B4-BE49-F238E27FC236}">
                <a16:creationId xmlns:a16="http://schemas.microsoft.com/office/drawing/2014/main" id="{58A04D2A-0A23-471D-BAE0-4C61644A631A}"/>
              </a:ext>
            </a:extLst>
          </p:cNvPr>
          <p:cNvCxnSpPr>
            <a:cxnSpLocks/>
          </p:cNvCxnSpPr>
          <p:nvPr/>
        </p:nvCxnSpPr>
        <p:spPr>
          <a:xfrm flipH="1" flipV="1">
            <a:off x="1200122" y="2653193"/>
            <a:ext cx="1499023" cy="2528406"/>
          </a:xfrm>
          <a:prstGeom prst="straightConnector1">
            <a:avLst/>
          </a:prstGeom>
          <a:noFill/>
          <a:ln w="38100" cap="flat" cmpd="sng">
            <a:solidFill>
              <a:srgbClr val="1700C4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69018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AE6D4C-A714-4EBF-8EAB-02D7E06737C5}"/>
              </a:ext>
            </a:extLst>
          </p:cNvPr>
          <p:cNvSpPr txBox="1"/>
          <p:nvPr/>
        </p:nvSpPr>
        <p:spPr>
          <a:xfrm>
            <a:off x="336584" y="1162658"/>
            <a:ext cx="636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TẮT MÁY TÍNH ĐÚNG CÁCH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A89FB6-A02A-4D55-A182-D24062DB28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79" y="1877484"/>
            <a:ext cx="3586192" cy="4751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Shape 73">
            <a:extLst>
              <a:ext uri="{FF2B5EF4-FFF2-40B4-BE49-F238E27FC236}">
                <a16:creationId xmlns:a16="http://schemas.microsoft.com/office/drawing/2014/main" id="{478E3440-D6ED-4DEC-BD12-9DF1876DD5AE}"/>
              </a:ext>
            </a:extLst>
          </p:cNvPr>
          <p:cNvSpPr/>
          <p:nvPr/>
        </p:nvSpPr>
        <p:spPr>
          <a:xfrm>
            <a:off x="4700520" y="1676400"/>
            <a:ext cx="4346813" cy="1536686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vi-VN" sz="2000" b="1" dirty="0" err="1">
                <a:solidFill>
                  <a:srgbClr val="1700C4"/>
                </a:solidFill>
              </a:rPr>
              <a:t>Nút</a:t>
            </a:r>
            <a:r>
              <a:rPr lang="vi-VN" sz="2000" b="1" dirty="0">
                <a:solidFill>
                  <a:srgbClr val="1700C4"/>
                </a:solidFill>
              </a:rPr>
              <a:t> </a:t>
            </a:r>
            <a:r>
              <a:rPr lang="vi-VN" sz="2000" b="1" dirty="0" err="1">
                <a:solidFill>
                  <a:srgbClr val="1700C4"/>
                </a:solidFill>
              </a:rPr>
              <a:t>Start</a:t>
            </a:r>
            <a:r>
              <a:rPr lang="vi-VN" sz="2000" b="1" dirty="0">
                <a:solidFill>
                  <a:srgbClr val="1700C4"/>
                </a:solidFill>
              </a:rPr>
              <a:t> (</a:t>
            </a:r>
            <a:r>
              <a:rPr lang="vi-VN" sz="2000" b="1" dirty="0" err="1">
                <a:solidFill>
                  <a:srgbClr val="1700C4"/>
                </a:solidFill>
              </a:rPr>
              <a:t>Start</a:t>
            </a:r>
            <a:r>
              <a:rPr lang="vi-VN" sz="2000" b="1" dirty="0">
                <a:solidFill>
                  <a:srgbClr val="1700C4"/>
                </a:solidFill>
              </a:rPr>
              <a:t> </a:t>
            </a:r>
            <a:r>
              <a:rPr lang="vi-VN" sz="2000" b="1" dirty="0" err="1">
                <a:solidFill>
                  <a:srgbClr val="1700C4"/>
                </a:solidFill>
              </a:rPr>
              <a:t>button</a:t>
            </a:r>
            <a:r>
              <a:rPr lang="vi-VN" sz="2000" b="1" dirty="0">
                <a:solidFill>
                  <a:srgbClr val="1700C4"/>
                </a:solidFill>
              </a:rPr>
              <a:t>): </a:t>
            </a:r>
            <a:r>
              <a:rPr lang="vi-VN" sz="2000" dirty="0" err="1"/>
              <a:t>Sử</a:t>
            </a:r>
            <a:r>
              <a:rPr lang="vi-VN" sz="2000" dirty="0"/>
              <a:t> </a:t>
            </a:r>
            <a:r>
              <a:rPr lang="vi-VN" sz="2000" dirty="0" err="1"/>
              <a:t>dụng</a:t>
            </a:r>
            <a:r>
              <a:rPr lang="vi-VN" sz="2000" dirty="0"/>
              <a:t> </a:t>
            </a:r>
            <a:r>
              <a:rPr lang="vi-VN" sz="2000" dirty="0" err="1"/>
              <a:t>để</a:t>
            </a:r>
            <a:r>
              <a:rPr lang="vi-VN" sz="2000" dirty="0"/>
              <a:t> </a:t>
            </a:r>
            <a:r>
              <a:rPr lang="vi-VN" sz="2000" dirty="0" err="1"/>
              <a:t>khởi</a:t>
            </a:r>
            <a:r>
              <a:rPr lang="vi-VN" sz="2000" dirty="0"/>
              <a:t> </a:t>
            </a:r>
            <a:r>
              <a:rPr lang="vi-VN" sz="2000" dirty="0" err="1"/>
              <a:t>động</a:t>
            </a:r>
            <a:r>
              <a:rPr lang="vi-VN" sz="2000" dirty="0"/>
              <a:t> </a:t>
            </a:r>
            <a:r>
              <a:rPr lang="vi-VN" sz="2000" dirty="0" err="1"/>
              <a:t>một</a:t>
            </a:r>
            <a:r>
              <a:rPr lang="vi-VN" sz="2000" dirty="0"/>
              <a:t> chương </a:t>
            </a:r>
            <a:r>
              <a:rPr lang="vi-VN" sz="2000" dirty="0" err="1"/>
              <a:t>trình</a:t>
            </a:r>
            <a:r>
              <a:rPr lang="vi-VN" sz="2000" dirty="0"/>
              <a:t>, </a:t>
            </a:r>
            <a:r>
              <a:rPr lang="vi-VN" sz="2000" dirty="0" err="1"/>
              <a:t>tìm</a:t>
            </a:r>
            <a:r>
              <a:rPr lang="vi-VN" sz="2000" dirty="0"/>
              <a:t> </a:t>
            </a:r>
            <a:r>
              <a:rPr lang="vi-VN" sz="2000" dirty="0" err="1"/>
              <a:t>kiếm</a:t>
            </a:r>
            <a:r>
              <a:rPr lang="vi-VN" sz="2000" dirty="0"/>
              <a:t> </a:t>
            </a:r>
            <a:r>
              <a:rPr lang="vi-VN" sz="2000" dirty="0" err="1"/>
              <a:t>các</a:t>
            </a:r>
            <a:r>
              <a:rPr lang="vi-VN" sz="2000" dirty="0"/>
              <a:t> </a:t>
            </a:r>
            <a:r>
              <a:rPr lang="vi-VN" sz="2000" dirty="0" err="1"/>
              <a:t>tập</a:t>
            </a:r>
            <a:r>
              <a:rPr lang="vi-VN" sz="2000" dirty="0"/>
              <a:t> tin, thư </a:t>
            </a:r>
            <a:r>
              <a:rPr lang="vi-VN" sz="2000" dirty="0" err="1"/>
              <a:t>mục</a:t>
            </a:r>
            <a:r>
              <a:rPr lang="vi-VN" sz="2000" dirty="0"/>
              <a:t> hay </a:t>
            </a:r>
            <a:r>
              <a:rPr lang="vi-VN" sz="2000" dirty="0" err="1"/>
              <a:t>tính</a:t>
            </a:r>
            <a:r>
              <a:rPr lang="vi-VN" sz="2000" dirty="0"/>
              <a:t> năng trong </a:t>
            </a:r>
            <a:r>
              <a:rPr lang="vi-VN" sz="2000" dirty="0" err="1"/>
              <a:t>máy</a:t>
            </a:r>
            <a:r>
              <a:rPr lang="vi-VN" sz="2000" dirty="0"/>
              <a:t> </a:t>
            </a:r>
            <a:r>
              <a:rPr lang="vi-VN" sz="2000" dirty="0" err="1"/>
              <a:t>tính</a:t>
            </a:r>
            <a:r>
              <a:rPr lang="vi-VN" sz="2000" dirty="0"/>
              <a:t> </a:t>
            </a:r>
            <a:r>
              <a:rPr lang="vi-VN" sz="2000" dirty="0" err="1"/>
              <a:t>cũng</a:t>
            </a:r>
            <a:r>
              <a:rPr lang="vi-VN" sz="2000" dirty="0"/>
              <a:t> như </a:t>
            </a:r>
            <a:r>
              <a:rPr lang="vi-VN" sz="2000" dirty="0" err="1"/>
              <a:t>các</a:t>
            </a:r>
            <a:r>
              <a:rPr lang="vi-VN" sz="2000" dirty="0"/>
              <a:t> </a:t>
            </a:r>
            <a:r>
              <a:rPr lang="vi-VN" sz="2000" dirty="0" err="1"/>
              <a:t>lựa</a:t>
            </a:r>
            <a:r>
              <a:rPr lang="vi-VN" sz="2000" dirty="0"/>
              <a:t> </a:t>
            </a:r>
            <a:r>
              <a:rPr lang="vi-VN" sz="2000" dirty="0" err="1"/>
              <a:t>chọn</a:t>
            </a:r>
            <a:r>
              <a:rPr lang="vi-VN" sz="2000" dirty="0"/>
              <a:t> </a:t>
            </a:r>
            <a:r>
              <a:rPr lang="vi-VN" sz="2000" dirty="0" err="1"/>
              <a:t>tắt</a:t>
            </a:r>
            <a:r>
              <a:rPr lang="vi-VN" sz="2000" dirty="0"/>
              <a:t> </a:t>
            </a:r>
            <a:r>
              <a:rPr lang="vi-VN" sz="2000" dirty="0" err="1"/>
              <a:t>máy</a:t>
            </a:r>
            <a:r>
              <a:rPr lang="vi-VN" sz="2000" dirty="0"/>
              <a:t> </a:t>
            </a:r>
            <a:r>
              <a:rPr lang="vi-VN" sz="2000" dirty="0" err="1"/>
              <a:t>tính</a:t>
            </a:r>
            <a:r>
              <a:rPr lang="vi-VN" sz="2000" dirty="0"/>
              <a:t>. </a:t>
            </a:r>
            <a:endParaRPr lang="en-US" sz="2000" dirty="0"/>
          </a:p>
        </p:txBody>
      </p:sp>
      <p:cxnSp>
        <p:nvCxnSpPr>
          <p:cNvPr id="15" name="Shape 77">
            <a:extLst>
              <a:ext uri="{FF2B5EF4-FFF2-40B4-BE49-F238E27FC236}">
                <a16:creationId xmlns:a16="http://schemas.microsoft.com/office/drawing/2014/main" id="{ED17D9DB-6EB3-48C4-A827-358C2DB09AD3}"/>
              </a:ext>
            </a:extLst>
          </p:cNvPr>
          <p:cNvCxnSpPr>
            <a:cxnSpLocks/>
          </p:cNvCxnSpPr>
          <p:nvPr/>
        </p:nvCxnSpPr>
        <p:spPr>
          <a:xfrm flipH="1">
            <a:off x="784750" y="2181846"/>
            <a:ext cx="3886199" cy="427689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Shape 73">
            <a:extLst>
              <a:ext uri="{FF2B5EF4-FFF2-40B4-BE49-F238E27FC236}">
                <a16:creationId xmlns:a16="http://schemas.microsoft.com/office/drawing/2014/main" id="{D97BD690-0F70-4471-B9D9-C957652FB663}"/>
              </a:ext>
            </a:extLst>
          </p:cNvPr>
          <p:cNvSpPr/>
          <p:nvPr/>
        </p:nvSpPr>
        <p:spPr>
          <a:xfrm>
            <a:off x="4608795" y="3576432"/>
            <a:ext cx="4263389" cy="1536686"/>
          </a:xfrm>
          <a:prstGeom prst="roundRect">
            <a:avLst>
              <a:gd name="adj" fmla="val 16667"/>
            </a:avLst>
          </a:prstGeom>
          <a:solidFill>
            <a:srgbClr val="E2FF96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vi-VN" sz="2000" b="1" dirty="0" err="1">
                <a:solidFill>
                  <a:srgbClr val="1700C4"/>
                </a:solidFill>
              </a:rPr>
              <a:t>Nút</a:t>
            </a:r>
            <a:r>
              <a:rPr lang="vi-VN" sz="2000" b="1" dirty="0">
                <a:solidFill>
                  <a:srgbClr val="1700C4"/>
                </a:solidFill>
              </a:rPr>
              <a:t> </a:t>
            </a:r>
            <a:r>
              <a:rPr lang="vi-VN" sz="2000" b="1" dirty="0" err="1">
                <a:solidFill>
                  <a:srgbClr val="1700C4"/>
                </a:solidFill>
              </a:rPr>
              <a:t>Start</a:t>
            </a:r>
            <a:r>
              <a:rPr lang="vi-VN" sz="2000" b="1" dirty="0">
                <a:solidFill>
                  <a:srgbClr val="1700C4"/>
                </a:solidFill>
              </a:rPr>
              <a:t> (</a:t>
            </a:r>
            <a:r>
              <a:rPr lang="vi-VN" sz="2000" b="1" dirty="0" err="1">
                <a:solidFill>
                  <a:srgbClr val="1700C4"/>
                </a:solidFill>
              </a:rPr>
              <a:t>Start</a:t>
            </a:r>
            <a:r>
              <a:rPr lang="vi-VN" sz="2000" b="1" dirty="0">
                <a:solidFill>
                  <a:srgbClr val="1700C4"/>
                </a:solidFill>
              </a:rPr>
              <a:t> </a:t>
            </a:r>
            <a:r>
              <a:rPr lang="vi-VN" sz="2000" b="1" dirty="0" err="1">
                <a:solidFill>
                  <a:srgbClr val="1700C4"/>
                </a:solidFill>
              </a:rPr>
              <a:t>button</a:t>
            </a:r>
            <a:r>
              <a:rPr lang="vi-VN" sz="2000" b="1" dirty="0">
                <a:solidFill>
                  <a:srgbClr val="1700C4"/>
                </a:solidFill>
              </a:rPr>
              <a:t>): </a:t>
            </a:r>
            <a:r>
              <a:rPr lang="vi-VN" sz="2000" dirty="0" err="1"/>
              <a:t>Sử</a:t>
            </a:r>
            <a:r>
              <a:rPr lang="vi-VN" sz="2000" dirty="0"/>
              <a:t> </a:t>
            </a:r>
            <a:r>
              <a:rPr lang="vi-VN" sz="2000" dirty="0" err="1"/>
              <a:t>dụng</a:t>
            </a:r>
            <a:r>
              <a:rPr lang="vi-VN" sz="2000" dirty="0"/>
              <a:t> </a:t>
            </a:r>
            <a:r>
              <a:rPr lang="vi-VN" sz="2000" dirty="0" err="1"/>
              <a:t>để</a:t>
            </a:r>
            <a:r>
              <a:rPr lang="vi-VN" sz="2000" dirty="0"/>
              <a:t> </a:t>
            </a:r>
            <a:r>
              <a:rPr lang="vi-VN" sz="2000" dirty="0" err="1"/>
              <a:t>khởi</a:t>
            </a:r>
            <a:r>
              <a:rPr lang="vi-VN" sz="2000" dirty="0"/>
              <a:t> </a:t>
            </a:r>
            <a:r>
              <a:rPr lang="vi-VN" sz="2000" dirty="0" err="1"/>
              <a:t>động</a:t>
            </a:r>
            <a:r>
              <a:rPr lang="vi-VN" sz="2000" dirty="0"/>
              <a:t> </a:t>
            </a:r>
            <a:r>
              <a:rPr lang="vi-VN" sz="2000" dirty="0" err="1"/>
              <a:t>một</a:t>
            </a:r>
            <a:r>
              <a:rPr lang="vi-VN" sz="2000" dirty="0"/>
              <a:t> chương </a:t>
            </a:r>
            <a:r>
              <a:rPr lang="vi-VN" sz="2000" dirty="0" err="1"/>
              <a:t>trình</a:t>
            </a:r>
            <a:r>
              <a:rPr lang="vi-VN" sz="2000" dirty="0"/>
              <a:t>, </a:t>
            </a:r>
            <a:r>
              <a:rPr lang="vi-VN" sz="2000" dirty="0" err="1"/>
              <a:t>tìm</a:t>
            </a:r>
            <a:r>
              <a:rPr lang="vi-VN" sz="2000" dirty="0"/>
              <a:t> </a:t>
            </a:r>
            <a:r>
              <a:rPr lang="vi-VN" sz="2000" dirty="0" err="1"/>
              <a:t>kiếm</a:t>
            </a:r>
            <a:r>
              <a:rPr lang="vi-VN" sz="2000" dirty="0"/>
              <a:t> </a:t>
            </a:r>
            <a:r>
              <a:rPr lang="vi-VN" sz="2000" dirty="0" err="1"/>
              <a:t>các</a:t>
            </a:r>
            <a:r>
              <a:rPr lang="vi-VN" sz="2000" dirty="0"/>
              <a:t> </a:t>
            </a:r>
            <a:r>
              <a:rPr lang="vi-VN" sz="2000" dirty="0" err="1"/>
              <a:t>tập</a:t>
            </a:r>
            <a:r>
              <a:rPr lang="vi-VN" sz="2000" dirty="0"/>
              <a:t> tin, thư </a:t>
            </a:r>
            <a:r>
              <a:rPr lang="vi-VN" sz="2000" dirty="0" err="1"/>
              <a:t>mục</a:t>
            </a:r>
            <a:r>
              <a:rPr lang="vi-VN" sz="2000" dirty="0"/>
              <a:t> hay </a:t>
            </a:r>
            <a:r>
              <a:rPr lang="vi-VN" sz="2000" dirty="0" err="1"/>
              <a:t>tính</a:t>
            </a:r>
            <a:r>
              <a:rPr lang="vi-VN" sz="2000" dirty="0"/>
              <a:t> năng trong </a:t>
            </a:r>
            <a:r>
              <a:rPr lang="vi-VN" sz="2000" dirty="0" err="1"/>
              <a:t>máy</a:t>
            </a:r>
            <a:r>
              <a:rPr lang="vi-VN" sz="2000" dirty="0"/>
              <a:t> </a:t>
            </a:r>
            <a:r>
              <a:rPr lang="vi-VN" sz="2000" dirty="0" err="1"/>
              <a:t>tính</a:t>
            </a:r>
            <a:r>
              <a:rPr lang="vi-VN" sz="2000" dirty="0"/>
              <a:t> </a:t>
            </a:r>
            <a:r>
              <a:rPr lang="vi-VN" sz="2000" dirty="0" err="1"/>
              <a:t>cũng</a:t>
            </a:r>
            <a:r>
              <a:rPr lang="vi-VN" sz="2000" dirty="0"/>
              <a:t> như </a:t>
            </a:r>
            <a:r>
              <a:rPr lang="vi-VN" sz="2000" dirty="0" err="1"/>
              <a:t>các</a:t>
            </a:r>
            <a:r>
              <a:rPr lang="vi-VN" sz="2000" dirty="0"/>
              <a:t> </a:t>
            </a:r>
            <a:r>
              <a:rPr lang="vi-VN" sz="2000" dirty="0" err="1"/>
              <a:t>lựa</a:t>
            </a:r>
            <a:r>
              <a:rPr lang="vi-VN" sz="2000" dirty="0"/>
              <a:t> </a:t>
            </a:r>
            <a:r>
              <a:rPr lang="vi-VN" sz="2000" dirty="0" err="1"/>
              <a:t>chọn</a:t>
            </a:r>
            <a:r>
              <a:rPr lang="vi-VN" sz="2000" dirty="0"/>
              <a:t> </a:t>
            </a:r>
            <a:r>
              <a:rPr lang="vi-VN" sz="2000" dirty="0" err="1"/>
              <a:t>tắt</a:t>
            </a:r>
            <a:r>
              <a:rPr lang="vi-VN" sz="2000" dirty="0"/>
              <a:t> </a:t>
            </a:r>
            <a:r>
              <a:rPr lang="vi-VN" sz="2000" dirty="0" err="1"/>
              <a:t>máy</a:t>
            </a:r>
            <a:r>
              <a:rPr lang="vi-VN" sz="2000" dirty="0"/>
              <a:t> </a:t>
            </a:r>
            <a:r>
              <a:rPr lang="vi-VN" sz="2000" dirty="0" err="1"/>
              <a:t>tính</a:t>
            </a:r>
            <a:r>
              <a:rPr lang="vi-VN" sz="2000" dirty="0"/>
              <a:t>. </a:t>
            </a:r>
            <a:endParaRPr lang="en-US" sz="2000" dirty="0"/>
          </a:p>
        </p:txBody>
      </p:sp>
      <p:cxnSp>
        <p:nvCxnSpPr>
          <p:cNvPr id="20" name="Shape 77">
            <a:extLst>
              <a:ext uri="{FF2B5EF4-FFF2-40B4-BE49-F238E27FC236}">
                <a16:creationId xmlns:a16="http://schemas.microsoft.com/office/drawing/2014/main" id="{76789103-A25A-4089-ABD9-C7FECAD17B04}"/>
              </a:ext>
            </a:extLst>
          </p:cNvPr>
          <p:cNvCxnSpPr>
            <a:cxnSpLocks/>
          </p:cNvCxnSpPr>
          <p:nvPr/>
        </p:nvCxnSpPr>
        <p:spPr>
          <a:xfrm flipH="1">
            <a:off x="3081434" y="4279886"/>
            <a:ext cx="1488724" cy="1666465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1426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E378CC-4111-4B95-8C93-70C10715EDA0}"/>
              </a:ext>
            </a:extLst>
          </p:cNvPr>
          <p:cNvSpPr txBox="1"/>
          <p:nvPr/>
        </p:nvSpPr>
        <p:spPr>
          <a:xfrm>
            <a:off x="304800" y="1214735"/>
            <a:ext cx="6664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THỰC HÀNH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3CCE18-6468-4CFD-A590-1B80CA93C0BB}"/>
              </a:ext>
            </a:extLst>
          </p:cNvPr>
          <p:cNvSpPr txBox="1"/>
          <p:nvPr/>
        </p:nvSpPr>
        <p:spPr>
          <a:xfrm>
            <a:off x="609600" y="1828800"/>
            <a:ext cx="80772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Taskbar</a:t>
            </a:r>
            <a:endParaRPr lang="en-US" sz="2300" b="1" dirty="0">
              <a:solidFill>
                <a:srgbClr val="170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nut 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 err="1">
                <a:solidFill>
                  <a:srgbClr val="170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Taskbar</a:t>
            </a:r>
            <a:endParaRPr lang="en-US" sz="2300" b="1" dirty="0">
              <a:solidFill>
                <a:srgbClr val="170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3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526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664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D61B9AB-497E-4A1D-9111-FEDD0C08F4C1}"/>
              </a:ext>
            </a:extLst>
          </p:cNvPr>
          <p:cNvGraphicFramePr/>
          <p:nvPr>
            <p:extLst/>
          </p:nvPr>
        </p:nvGraphicFramePr>
        <p:xfrm>
          <a:off x="609600" y="16764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62943A9-CC7C-429B-8A07-320B2D03E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1181637"/>
            <a:ext cx="9063042" cy="5638800"/>
          </a:xfrm>
          <a:prstGeom prst="rect">
            <a:avLst/>
          </a:prstGeom>
        </p:spPr>
      </p:pic>
      <p:pic>
        <p:nvPicPr>
          <p:cNvPr id="6" name="Shape 83">
            <a:extLst>
              <a:ext uri="{FF2B5EF4-FFF2-40B4-BE49-F238E27FC236}">
                <a16:creationId xmlns:a16="http://schemas.microsoft.com/office/drawing/2014/main" id="{1386E641-9C23-448F-97AE-25A3C0236FE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14068" y="2885000"/>
            <a:ext cx="6912179" cy="2232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54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5530</TotalTime>
  <Words>593</Words>
  <Application>Microsoft Office PowerPoint</Application>
  <PresentationFormat>On-screen Show (4:3)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Pmytrung</dc:creator>
  <cp:lastModifiedBy>Admin</cp:lastModifiedBy>
  <cp:revision>717</cp:revision>
  <dcterms:created xsi:type="dcterms:W3CDTF">2013-07-23T09:29:25Z</dcterms:created>
  <dcterms:modified xsi:type="dcterms:W3CDTF">2018-05-20T03:06:38Z</dcterms:modified>
</cp:coreProperties>
</file>