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9" r:id="rId3"/>
    <p:sldId id="371" r:id="rId4"/>
    <p:sldId id="370" r:id="rId5"/>
    <p:sldId id="373" r:id="rId6"/>
    <p:sldId id="374" r:id="rId7"/>
    <p:sldId id="375" r:id="rId8"/>
    <p:sldId id="377" r:id="rId9"/>
    <p:sldId id="378" r:id="rId10"/>
    <p:sldId id="379" r:id="rId11"/>
    <p:sldId id="380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700C4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3" autoAdjust="0"/>
    <p:restoredTop sz="94674" autoAdjust="0"/>
  </p:normalViewPr>
  <p:slideViewPr>
    <p:cSldViewPr>
      <p:cViewPr varScale="1">
        <p:scale>
          <a:sx n="74" d="100"/>
          <a:sy n="74" d="100"/>
        </p:scale>
        <p:origin x="3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87C03-AA77-43DF-AEBB-227481C1E698}">
      <dgm:prSet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 rtl="0"/>
          <a:endParaRPr lang="en-US" b="1" dirty="0">
            <a:solidFill>
              <a:srgbClr val="FF0000"/>
            </a:solidFill>
          </a:endParaRPr>
        </a:p>
      </dgm:t>
    </dgm:pt>
    <dgm:pt modelId="{E0F1705C-D704-45EA-BC42-BA12C61DDB56}" type="parTrans" cxnId="{FFE8E41F-7E8B-4E30-9FB4-2EB40938534C}">
      <dgm:prSet/>
      <dgm:spPr/>
      <dgm:t>
        <a:bodyPr/>
        <a:lstStyle/>
        <a:p>
          <a:endParaRPr lang="en-US"/>
        </a:p>
      </dgm:t>
    </dgm:pt>
    <dgm:pt modelId="{B25EF037-C99F-45D9-AA43-F67606BA2148}" type="sibTrans" cxnId="{FFE8E41F-7E8B-4E30-9FB4-2EB40938534C}">
      <dgm:prSet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  <dgm:pt modelId="{E0E1FA8E-E62E-4EAC-B53A-6822CFDA2C43}" type="pres">
      <dgm:prSet presAssocID="{E6487C03-AA77-43DF-AEBB-227481C1E698}" presName="comp" presStyleCnt="0"/>
      <dgm:spPr/>
    </dgm:pt>
    <dgm:pt modelId="{B4FE2F8C-8DF2-48AB-9013-F9E6B0EF2BA2}" type="pres">
      <dgm:prSet presAssocID="{E6487C03-AA77-43DF-AEBB-227481C1E698}" presName="box" presStyleLbl="node1" presStyleIdx="0" presStyleCnt="1" custLinFactNeighborX="-980"/>
      <dgm:spPr/>
    </dgm:pt>
    <dgm:pt modelId="{31482611-EE45-4AD0-97ED-B8B8055BFE95}" type="pres">
      <dgm:prSet presAssocID="{E6487C03-AA77-43DF-AEBB-227481C1E698}" presName="img" presStyleLbl="fgImgPlace1" presStyleIdx="0" presStyleCnt="1" custScaleX="125302" custScaleY="108384" custLinFactNeighborX="151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4E9A622-55EA-4538-B01C-F6A83A5C1DBA}" type="pres">
      <dgm:prSet presAssocID="{E6487C03-AA77-43DF-AEBB-227481C1E698}" presName="text" presStyleLbl="node1" presStyleIdx="0" presStyleCnt="1">
        <dgm:presLayoutVars>
          <dgm:bulletEnabled val="1"/>
        </dgm:presLayoutVars>
      </dgm:prSet>
      <dgm:spPr/>
    </dgm:pt>
  </dgm:ptLst>
  <dgm:cxnLst>
    <dgm:cxn modelId="{5714691A-FD40-417D-A9A0-A4599363B68F}" type="presOf" srcId="{E6487C03-AA77-43DF-AEBB-227481C1E698}" destId="{24E9A622-55EA-4538-B01C-F6A83A5C1DBA}" srcOrd="1" destOrd="0" presId="urn:microsoft.com/office/officeart/2005/8/layout/vList4#1"/>
    <dgm:cxn modelId="{FFE8E41F-7E8B-4E30-9FB4-2EB40938534C}" srcId="{0EE706A7-F6C3-4CD6-9184-E2F6921DA9BB}" destId="{E6487C03-AA77-43DF-AEBB-227481C1E698}" srcOrd="0" destOrd="0" parTransId="{E0F1705C-D704-45EA-BC42-BA12C61DDB56}" sibTransId="{B25EF037-C99F-45D9-AA43-F67606BA2148}"/>
    <dgm:cxn modelId="{1CD19E78-C7DB-44C6-B48F-E0162CA6956E}" type="presOf" srcId="{0EE706A7-F6C3-4CD6-9184-E2F6921DA9BB}" destId="{A90EBA1D-0DF5-42FD-AD48-0D65FC51AF76}" srcOrd="0" destOrd="0" presId="urn:microsoft.com/office/officeart/2005/8/layout/vList4#1"/>
    <dgm:cxn modelId="{433E0FDD-0EC2-4A1F-8617-6A97EF3F8F6D}" type="presOf" srcId="{E6487C03-AA77-43DF-AEBB-227481C1E698}" destId="{B4FE2F8C-8DF2-48AB-9013-F9E6B0EF2BA2}" srcOrd="0" destOrd="0" presId="urn:microsoft.com/office/officeart/2005/8/layout/vList4#1"/>
    <dgm:cxn modelId="{2E58343D-067E-4F4A-B49F-A2998F42795D}" type="presParOf" srcId="{A90EBA1D-0DF5-42FD-AD48-0D65FC51AF76}" destId="{E0E1FA8E-E62E-4EAC-B53A-6822CFDA2C43}" srcOrd="0" destOrd="0" presId="urn:microsoft.com/office/officeart/2005/8/layout/vList4#1"/>
    <dgm:cxn modelId="{6F5426C8-CF84-43E1-BA73-EE93D97E2C8F}" type="presParOf" srcId="{E0E1FA8E-E62E-4EAC-B53A-6822CFDA2C43}" destId="{B4FE2F8C-8DF2-48AB-9013-F9E6B0EF2BA2}" srcOrd="0" destOrd="0" presId="urn:microsoft.com/office/officeart/2005/8/layout/vList4#1"/>
    <dgm:cxn modelId="{C41DB46C-D553-44C7-A3AC-D7F450212BC6}" type="presParOf" srcId="{E0E1FA8E-E62E-4EAC-B53A-6822CFDA2C43}" destId="{31482611-EE45-4AD0-97ED-B8B8055BFE95}" srcOrd="1" destOrd="0" presId="urn:microsoft.com/office/officeart/2005/8/layout/vList4#1"/>
    <dgm:cxn modelId="{9EA80A21-38DB-4FF7-8EE8-7C30742C374F}" type="presParOf" srcId="{E0E1FA8E-E62E-4EAC-B53A-6822CFDA2C43}" destId="{24E9A622-55EA-4538-B01C-F6A83A5C1D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5B6A1-04FB-4B3C-A973-5BFEAE211C6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210A-6B08-40A8-89B2-8D2E78DB19CB}">
      <dgm:prSet/>
      <dgm:spPr>
        <a:noFill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vi-VN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gm:t>
    </dgm:pt>
    <dgm:pt modelId="{62869656-E752-4E48-969D-655522624A27}" type="parTrans" cxnId="{C13A0657-C920-4457-9F25-F280DDFF80A5}">
      <dgm:prSet/>
      <dgm:spPr/>
      <dgm:t>
        <a:bodyPr/>
        <a:lstStyle/>
        <a:p>
          <a:endParaRPr lang="en-US"/>
        </a:p>
      </dgm:t>
    </dgm:pt>
    <dgm:pt modelId="{CA67E99C-31F9-4363-BB92-AE31D34503E9}" type="sibTrans" cxnId="{C13A0657-C920-4457-9F25-F280DDFF80A5}">
      <dgm:prSet/>
      <dgm:spPr/>
      <dgm:t>
        <a:bodyPr/>
        <a:lstStyle/>
        <a:p>
          <a:endParaRPr lang="en-US"/>
        </a:p>
      </dgm:t>
    </dgm:pt>
    <dgm:pt modelId="{8780B790-26EC-44BF-BB27-7D7FB8C8B5EF}">
      <dgm:prSet/>
      <dgm:spPr>
        <a:noFill/>
      </dgm:spPr>
      <dgm:t>
        <a:bodyPr/>
        <a:lstStyle/>
        <a:p>
          <a:pPr rtl="0"/>
          <a:r>
            <a:rPr lang="vi-VN" b="1" i="0" baseline="0" dirty="0" err="1"/>
            <a:t>Tình</a:t>
          </a:r>
          <a:r>
            <a:rPr lang="vi-VN" b="1" i="0" baseline="0" dirty="0"/>
            <a:t> </a:t>
          </a:r>
          <a:r>
            <a:rPr lang="vi-VN" b="1" i="0" baseline="0" dirty="0" err="1"/>
            <a:t>nguyện</a:t>
          </a:r>
          <a:r>
            <a:rPr lang="vi-VN" b="1" i="0" baseline="0" dirty="0"/>
            <a:t> viên </a:t>
          </a:r>
          <a:r>
            <a:rPr lang="vi-VN" b="1" i="0" baseline="0" dirty="0" err="1"/>
            <a:t>bảo</a:t>
          </a:r>
          <a:r>
            <a:rPr lang="vi-VN" b="1" i="0" baseline="0" dirty="0"/>
            <a:t> </a:t>
          </a:r>
          <a:r>
            <a:rPr lang="vi-VN" b="1" i="0" baseline="0" dirty="0" err="1"/>
            <a:t>tồn</a:t>
          </a:r>
          <a:r>
            <a:rPr lang="vi-VN" b="1" i="0" baseline="0" dirty="0"/>
            <a:t> </a:t>
          </a:r>
          <a:r>
            <a:rPr lang="vi-VN" b="1" i="0" baseline="0" dirty="0" err="1"/>
            <a:t>Rùa</a:t>
          </a:r>
          <a:r>
            <a:rPr lang="vi-VN" b="1" i="0" baseline="0" dirty="0"/>
            <a:t> </a:t>
          </a:r>
          <a:r>
            <a:rPr lang="vi-VN" b="1" i="0" baseline="0" dirty="0" err="1"/>
            <a:t>biển</a:t>
          </a:r>
          <a:endParaRPr lang="en-US" b="1" i="0" baseline="0" dirty="0"/>
        </a:p>
      </dgm:t>
    </dgm:pt>
    <dgm:pt modelId="{F11D41F6-E23F-4B65-91C9-832BEFD4FB5D}" type="parTrans" cxnId="{88E0205F-B6A7-48E5-8028-F0E97C28B90A}">
      <dgm:prSet/>
      <dgm:spPr/>
      <dgm:t>
        <a:bodyPr/>
        <a:lstStyle/>
        <a:p>
          <a:endParaRPr lang="en-US"/>
        </a:p>
      </dgm:t>
    </dgm:pt>
    <dgm:pt modelId="{B6613618-6453-496C-A903-EE6BEFF8D2A8}" type="sibTrans" cxnId="{88E0205F-B6A7-48E5-8028-F0E97C28B90A}">
      <dgm:prSet/>
      <dgm:spPr/>
      <dgm:t>
        <a:bodyPr/>
        <a:lstStyle/>
        <a:p>
          <a:endParaRPr lang="en-US"/>
        </a:p>
      </dgm:t>
    </dgm:pt>
    <dgm:pt modelId="{4C08A09F-FACE-4516-95EB-60F8974AE2A4}" type="pres">
      <dgm:prSet presAssocID="{99C5B6A1-04FB-4B3C-A973-5BFEAE211C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BC44D94-2C2F-4BC9-B7AC-FDA22602CC1D}" type="pres">
      <dgm:prSet presAssocID="{EAD1210A-6B08-40A8-89B2-8D2E78DB19CB}" presName="circle1" presStyleLbl="node1" presStyleIdx="0" presStyleCnt="2"/>
      <dgm:spPr/>
    </dgm:pt>
    <dgm:pt modelId="{09E68526-6C8F-4D73-8D6C-B5628CC457F1}" type="pres">
      <dgm:prSet presAssocID="{EAD1210A-6B08-40A8-89B2-8D2E78DB19CB}" presName="space" presStyleCnt="0"/>
      <dgm:spPr/>
    </dgm:pt>
    <dgm:pt modelId="{6E130569-0618-4CB4-98F0-8E33B1B562ED}" type="pres">
      <dgm:prSet presAssocID="{EAD1210A-6B08-40A8-89B2-8D2E78DB19CB}" presName="rect1" presStyleLbl="alignAcc1" presStyleIdx="0" presStyleCnt="2" custLinFactNeighborY="943"/>
      <dgm:spPr/>
    </dgm:pt>
    <dgm:pt modelId="{97020966-2C66-4F10-97FA-9AE6A65D85A6}" type="pres">
      <dgm:prSet presAssocID="{8780B790-26EC-44BF-BB27-7D7FB8C8B5EF}" presName="vertSpace2" presStyleLbl="node1" presStyleIdx="0" presStyleCnt="2"/>
      <dgm:spPr/>
    </dgm:pt>
    <dgm:pt modelId="{C57FF26A-12E6-4015-9C53-3CDDF2B5D6E5}" type="pres">
      <dgm:prSet presAssocID="{8780B790-26EC-44BF-BB27-7D7FB8C8B5EF}" presName="circle2" presStyleLbl="node1" presStyleIdx="1" presStyleCnt="2"/>
      <dgm:spPr/>
    </dgm:pt>
    <dgm:pt modelId="{2F196884-ED93-44FD-B4F7-F424024E9F04}" type="pres">
      <dgm:prSet presAssocID="{8780B790-26EC-44BF-BB27-7D7FB8C8B5EF}" presName="rect2" presStyleLbl="alignAcc1" presStyleIdx="1" presStyleCnt="2"/>
      <dgm:spPr/>
    </dgm:pt>
    <dgm:pt modelId="{78797B4F-63D9-4FBE-8C64-D151DDF3FEDC}" type="pres">
      <dgm:prSet presAssocID="{EAD1210A-6B08-40A8-89B2-8D2E78DB19C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960E4DD-022F-4D5F-8093-ED4638D473AD}" type="pres">
      <dgm:prSet presAssocID="{8780B790-26EC-44BF-BB27-7D7FB8C8B5E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8E0205F-B6A7-48E5-8028-F0E97C28B90A}" srcId="{99C5B6A1-04FB-4B3C-A973-5BFEAE211C67}" destId="{8780B790-26EC-44BF-BB27-7D7FB8C8B5EF}" srcOrd="1" destOrd="0" parTransId="{F11D41F6-E23F-4B65-91C9-832BEFD4FB5D}" sibTransId="{B6613618-6453-496C-A903-EE6BEFF8D2A8}"/>
    <dgm:cxn modelId="{AC4F2D48-6F21-4CC8-8963-278592F323C6}" type="presOf" srcId="{8780B790-26EC-44BF-BB27-7D7FB8C8B5EF}" destId="{2F196884-ED93-44FD-B4F7-F424024E9F04}" srcOrd="0" destOrd="0" presId="urn:microsoft.com/office/officeart/2005/8/layout/target3"/>
    <dgm:cxn modelId="{951C0A6A-50DB-48D9-B849-B754041CFEC6}" type="presOf" srcId="{EAD1210A-6B08-40A8-89B2-8D2E78DB19CB}" destId="{78797B4F-63D9-4FBE-8C64-D151DDF3FEDC}" srcOrd="1" destOrd="0" presId="urn:microsoft.com/office/officeart/2005/8/layout/target3"/>
    <dgm:cxn modelId="{4EA59B4B-56DF-464A-AD8F-38FE9F546C48}" type="presOf" srcId="{8780B790-26EC-44BF-BB27-7D7FB8C8B5EF}" destId="{7960E4DD-022F-4D5F-8093-ED4638D473AD}" srcOrd="1" destOrd="0" presId="urn:microsoft.com/office/officeart/2005/8/layout/target3"/>
    <dgm:cxn modelId="{EE20CF52-B84A-4FB2-BCCA-5BB5B3FE5021}" type="presOf" srcId="{EAD1210A-6B08-40A8-89B2-8D2E78DB19CB}" destId="{6E130569-0618-4CB4-98F0-8E33B1B562ED}" srcOrd="0" destOrd="0" presId="urn:microsoft.com/office/officeart/2005/8/layout/target3"/>
    <dgm:cxn modelId="{C13A0657-C920-4457-9F25-F280DDFF80A5}" srcId="{99C5B6A1-04FB-4B3C-A973-5BFEAE211C67}" destId="{EAD1210A-6B08-40A8-89B2-8D2E78DB19CB}" srcOrd="0" destOrd="0" parTransId="{62869656-E752-4E48-969D-655522624A27}" sibTransId="{CA67E99C-31F9-4363-BB92-AE31D34503E9}"/>
    <dgm:cxn modelId="{C2E339F4-E5C8-4A06-96A0-C9F5950B727F}" type="presOf" srcId="{99C5B6A1-04FB-4B3C-A973-5BFEAE211C67}" destId="{4C08A09F-FACE-4516-95EB-60F8974AE2A4}" srcOrd="0" destOrd="0" presId="urn:microsoft.com/office/officeart/2005/8/layout/target3"/>
    <dgm:cxn modelId="{FD8BD146-2415-4C19-90DE-585AA7440722}" type="presParOf" srcId="{4C08A09F-FACE-4516-95EB-60F8974AE2A4}" destId="{DBC44D94-2C2F-4BC9-B7AC-FDA22602CC1D}" srcOrd="0" destOrd="0" presId="urn:microsoft.com/office/officeart/2005/8/layout/target3"/>
    <dgm:cxn modelId="{CCBA4200-97D7-4261-8EE7-13893AB3AE80}" type="presParOf" srcId="{4C08A09F-FACE-4516-95EB-60F8974AE2A4}" destId="{09E68526-6C8F-4D73-8D6C-B5628CC457F1}" srcOrd="1" destOrd="0" presId="urn:microsoft.com/office/officeart/2005/8/layout/target3"/>
    <dgm:cxn modelId="{F79ACCFA-20B4-47EC-BC9F-1441D4EFEA1E}" type="presParOf" srcId="{4C08A09F-FACE-4516-95EB-60F8974AE2A4}" destId="{6E130569-0618-4CB4-98F0-8E33B1B562ED}" srcOrd="2" destOrd="0" presId="urn:microsoft.com/office/officeart/2005/8/layout/target3"/>
    <dgm:cxn modelId="{9F08B270-F945-423D-A2D6-43208B476975}" type="presParOf" srcId="{4C08A09F-FACE-4516-95EB-60F8974AE2A4}" destId="{97020966-2C66-4F10-97FA-9AE6A65D85A6}" srcOrd="3" destOrd="0" presId="urn:microsoft.com/office/officeart/2005/8/layout/target3"/>
    <dgm:cxn modelId="{85769291-B52C-49FB-A167-88B0874C865F}" type="presParOf" srcId="{4C08A09F-FACE-4516-95EB-60F8974AE2A4}" destId="{C57FF26A-12E6-4015-9C53-3CDDF2B5D6E5}" srcOrd="4" destOrd="0" presId="urn:microsoft.com/office/officeart/2005/8/layout/target3"/>
    <dgm:cxn modelId="{26FE61BD-4EC0-41B2-9853-DFC030A35999}" type="presParOf" srcId="{4C08A09F-FACE-4516-95EB-60F8974AE2A4}" destId="{2F196884-ED93-44FD-B4F7-F424024E9F04}" srcOrd="5" destOrd="0" presId="urn:microsoft.com/office/officeart/2005/8/layout/target3"/>
    <dgm:cxn modelId="{30467A7C-3852-4C34-8D0C-314704D5061A}" type="presParOf" srcId="{4C08A09F-FACE-4516-95EB-60F8974AE2A4}" destId="{78797B4F-63D9-4FBE-8C64-D151DDF3FEDC}" srcOrd="6" destOrd="0" presId="urn:microsoft.com/office/officeart/2005/8/layout/target3"/>
    <dgm:cxn modelId="{FE2F3A22-3F44-46AC-8EF0-03E067DC741A}" type="presParOf" srcId="{4C08A09F-FACE-4516-95EB-60F8974AE2A4}" destId="{7960E4DD-022F-4D5F-8093-ED4638D473A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2F8C-8DF2-48AB-9013-F9E6B0EF2BA2}">
      <dsp:nvSpPr>
        <dsp:cNvPr id="0" name=""/>
        <dsp:cNvSpPr/>
      </dsp:nvSpPr>
      <dsp:spPr>
        <a:xfrm>
          <a:off x="0" y="0"/>
          <a:ext cx="7772400" cy="1468589"/>
        </a:xfrm>
        <a:prstGeom prst="roundRect">
          <a:avLst>
            <a:gd name="adj" fmla="val 10000"/>
          </a:avLst>
        </a:prstGeom>
        <a:noFill/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rgbClr val="FF0000"/>
            </a:solidFill>
          </a:endParaRPr>
        </a:p>
      </dsp:txBody>
      <dsp:txXfrm>
        <a:off x="1701338" y="0"/>
        <a:ext cx="6071061" cy="1468589"/>
      </dsp:txXfrm>
    </dsp:sp>
    <dsp:sp modelId="{31482611-EE45-4AD0-97ED-B8B8055BFE95}">
      <dsp:nvSpPr>
        <dsp:cNvPr id="0" name=""/>
        <dsp:cNvSpPr/>
      </dsp:nvSpPr>
      <dsp:spPr>
        <a:xfrm>
          <a:off x="210557" y="97608"/>
          <a:ext cx="1947794" cy="1273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4D94-2C2F-4BC9-B7AC-FDA22602CC1D}">
      <dsp:nvSpPr>
        <dsp:cNvPr id="0" name=""/>
        <dsp:cNvSpPr/>
      </dsp:nvSpPr>
      <dsp:spPr>
        <a:xfrm>
          <a:off x="0" y="0"/>
          <a:ext cx="1428168" cy="14281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0569-0618-4CB4-98F0-8E33B1B562ED}">
      <dsp:nvSpPr>
        <dsp:cNvPr id="0" name=""/>
        <dsp:cNvSpPr/>
      </dsp:nvSpPr>
      <dsp:spPr>
        <a:xfrm>
          <a:off x="714084" y="0"/>
          <a:ext cx="6268411" cy="1428168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sp:txBody>
      <dsp:txXfrm>
        <a:off x="714084" y="0"/>
        <a:ext cx="6268411" cy="678380"/>
      </dsp:txXfrm>
    </dsp:sp>
    <dsp:sp modelId="{C57FF26A-12E6-4015-9C53-3CDDF2B5D6E5}">
      <dsp:nvSpPr>
        <dsp:cNvPr id="0" name=""/>
        <dsp:cNvSpPr/>
      </dsp:nvSpPr>
      <dsp:spPr>
        <a:xfrm>
          <a:off x="374894" y="678380"/>
          <a:ext cx="678380" cy="6783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6884-ED93-44FD-B4F7-F424024E9F04}">
      <dsp:nvSpPr>
        <dsp:cNvPr id="0" name=""/>
        <dsp:cNvSpPr/>
      </dsp:nvSpPr>
      <dsp:spPr>
        <a:xfrm>
          <a:off x="714084" y="678380"/>
          <a:ext cx="6268411" cy="67838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0" kern="1200" baseline="0" dirty="0" err="1"/>
            <a:t>Tình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nguyện</a:t>
          </a:r>
          <a:r>
            <a:rPr lang="vi-VN" sz="2800" b="1" i="0" kern="1200" baseline="0" dirty="0"/>
            <a:t> viên </a:t>
          </a:r>
          <a:r>
            <a:rPr lang="vi-VN" sz="2800" b="1" i="0" kern="1200" baseline="0" dirty="0" err="1"/>
            <a:t>bảo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tồn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Rùa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biển</a:t>
          </a:r>
          <a:endParaRPr lang="en-US" sz="2800" b="1" i="0" kern="1200" baseline="0" dirty="0"/>
        </a:p>
      </dsp:txBody>
      <dsp:txXfrm>
        <a:off x="714084" y="678380"/>
        <a:ext cx="6268411" cy="678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8FCB-BF9F-44EE-8E95-8409F8C96A0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C95D-1DC7-4CF1-8EE7-30BCFB928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1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8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4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3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6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18.jp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16.jpg"/><Relationship Id="rId4" Type="http://schemas.openxmlformats.org/officeDocument/2006/relationships/diagramData" Target="../diagrams/data11.xml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19.png"/><Relationship Id="rId4" Type="http://schemas.openxmlformats.org/officeDocument/2006/relationships/diagramData" Target="../diagrams/data13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5.jpg"/><Relationship Id="rId5" Type="http://schemas.openxmlformats.org/officeDocument/2006/relationships/diagramLayout" Target="../diagrams/layout3.xml"/><Relationship Id="rId10" Type="http://schemas.openxmlformats.org/officeDocument/2006/relationships/hyperlink" Target="http://www.vncreatures.net/" TargetMode="External"/><Relationship Id="rId4" Type="http://schemas.openxmlformats.org/officeDocument/2006/relationships/diagramData" Target="../diagrams/data3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7.jpg"/><Relationship Id="rId4" Type="http://schemas.openxmlformats.org/officeDocument/2006/relationships/diagramData" Target="../diagrams/data4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1.png"/><Relationship Id="rId4" Type="http://schemas.openxmlformats.org/officeDocument/2006/relationships/diagramData" Target="../diagrams/data5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hyperlink" Target="http://www.vncreatures.net/" TargetMode="Externa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3.jpg"/><Relationship Id="rId4" Type="http://schemas.openxmlformats.org/officeDocument/2006/relationships/diagramData" Target="../diagrams/data6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4.jpg"/><Relationship Id="rId4" Type="http://schemas.openxmlformats.org/officeDocument/2006/relationships/diagramData" Target="../diagrams/data7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15.jpg"/><Relationship Id="rId4" Type="http://schemas.openxmlformats.org/officeDocument/2006/relationships/diagramData" Target="../diagrams/data8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6.jpg"/><Relationship Id="rId4" Type="http://schemas.openxmlformats.org/officeDocument/2006/relationships/diagramData" Target="../diagrams/data9.xml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7.jpg"/><Relationship Id="rId4" Type="http://schemas.openxmlformats.org/officeDocument/2006/relationships/diagramData" Target="../diagrams/data10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67AD5-3763-4529-BACB-1684804D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1143000"/>
            <a:ext cx="9121058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826233"/>
              </p:ext>
            </p:extLst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A570DFD-9183-42A9-A9AE-2AD846C87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843283"/>
              </p:ext>
            </p:extLst>
          </p:nvPr>
        </p:nvGraphicFramePr>
        <p:xfrm>
          <a:off x="1094704" y="4842456"/>
          <a:ext cx="6982496" cy="14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8602FA-9E26-4235-8ED6-F73E513A264C}"/>
              </a:ext>
            </a:extLst>
          </p:cNvPr>
          <p:cNvSpPr txBox="1"/>
          <p:nvPr/>
        </p:nvSpPr>
        <p:spPr>
          <a:xfrm>
            <a:off x="3429000" y="19081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TIN HỌC CƠ BẢN - </a:t>
            </a:r>
            <a:r>
              <a:rPr lang="vi-VN" sz="2400" b="1">
                <a:solidFill>
                  <a:srgbClr val="000099"/>
                </a:solidFill>
              </a:rPr>
              <a:t>BÀI VIII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6C764-C087-4FCE-B98B-97C6E739E15B}"/>
              </a:ext>
            </a:extLst>
          </p:cNvPr>
          <p:cNvSpPr txBox="1"/>
          <p:nvPr/>
        </p:nvSpPr>
        <p:spPr>
          <a:xfrm>
            <a:off x="2895600" y="232464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CC893-C16F-41E0-9E34-4A312690B6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0" y="2183393"/>
            <a:ext cx="8657295" cy="433836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Shape 73">
            <a:extLst>
              <a:ext uri="{FF2B5EF4-FFF2-40B4-BE49-F238E27FC236}">
                <a16:creationId xmlns:a16="http://schemas.microsoft.com/office/drawing/2014/main" id="{F2CDDFCA-4CEB-4E86-BC8E-B23954F0FBE9}"/>
              </a:ext>
            </a:extLst>
          </p:cNvPr>
          <p:cNvSpPr/>
          <p:nvPr/>
        </p:nvSpPr>
        <p:spPr>
          <a:xfrm>
            <a:off x="1871787" y="1753893"/>
            <a:ext cx="2717688" cy="111637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Hình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ảnh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để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lưu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Máy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Shape 77">
            <a:extLst>
              <a:ext uri="{FF2B5EF4-FFF2-40B4-BE49-F238E27FC236}">
                <a16:creationId xmlns:a16="http://schemas.microsoft.com/office/drawing/2014/main" id="{6E2AF470-58A7-4A0C-B0C2-EE911C6A0578}"/>
              </a:ext>
            </a:extLst>
          </p:cNvPr>
          <p:cNvCxnSpPr>
            <a:cxnSpLocks/>
          </p:cNvCxnSpPr>
          <p:nvPr/>
        </p:nvCxnSpPr>
        <p:spPr>
          <a:xfrm flipH="1">
            <a:off x="2057400" y="2857888"/>
            <a:ext cx="1173231" cy="194271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60F200-6FAF-404C-BEC2-8D9DC4EB3AAE}"/>
              </a:ext>
            </a:extLst>
          </p:cNvPr>
          <p:cNvSpPr txBox="1"/>
          <p:nvPr/>
        </p:nvSpPr>
        <p:spPr>
          <a:xfrm>
            <a:off x="305815" y="1165410"/>
            <a:ext cx="579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TÌM KIẾM TRÊN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9E5CD-06E5-44D7-942C-8DB1E58762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47" y="2534076"/>
            <a:ext cx="333756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cxnSp>
        <p:nvCxnSpPr>
          <p:cNvPr id="15" name="Shape 77">
            <a:extLst>
              <a:ext uri="{FF2B5EF4-FFF2-40B4-BE49-F238E27FC236}">
                <a16:creationId xmlns:a16="http://schemas.microsoft.com/office/drawing/2014/main" id="{6ABFE78A-A56E-4E4F-B5B0-A5DD56A17B69}"/>
              </a:ext>
            </a:extLst>
          </p:cNvPr>
          <p:cNvCxnSpPr>
            <a:cxnSpLocks/>
          </p:cNvCxnSpPr>
          <p:nvPr/>
        </p:nvCxnSpPr>
        <p:spPr>
          <a:xfrm flipV="1">
            <a:off x="2585184" y="4573101"/>
            <a:ext cx="1194584" cy="90199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489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378CC-4111-4B95-8C93-70C10715EDA0}"/>
              </a:ext>
            </a:extLst>
          </p:cNvPr>
          <p:cNvSpPr txBox="1"/>
          <p:nvPr/>
        </p:nvSpPr>
        <p:spPr>
          <a:xfrm>
            <a:off x="304800" y="1214735"/>
            <a:ext cx="666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THỰC HÀNH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CCE18-6468-4CFD-A590-1B80CA93C0BB}"/>
              </a:ext>
            </a:extLst>
          </p:cNvPr>
          <p:cNvSpPr txBox="1"/>
          <p:nvPr/>
        </p:nvSpPr>
        <p:spPr>
          <a:xfrm>
            <a:off x="609600" y="1828800"/>
            <a:ext cx="8077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n-US" sz="23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da, </a:t>
            </a:r>
            <a:r>
              <a:rPr lang="en-US" sz="23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mồi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Vích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457200" indent="-457200" algn="just">
              <a:buFont typeface="+mj-lt"/>
              <a:buAutoNum type="arabicPeriod"/>
            </a:pPr>
            <a:endParaRPr lang="vi-VN" sz="2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37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Shape 83">
            <a:extLst>
              <a:ext uri="{FF2B5EF4-FFF2-40B4-BE49-F238E27FC236}">
                <a16:creationId xmlns:a16="http://schemas.microsoft.com/office/drawing/2014/main" id="{1386E641-9C23-448F-97AE-25A3C0236FE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4068" y="2885000"/>
            <a:ext cx="6912179" cy="22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2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87DBA-D469-4ADB-9272-CFFB0FAE5CB9}"/>
              </a:ext>
            </a:extLst>
          </p:cNvPr>
          <p:cNvSpPr txBox="1"/>
          <p:nvPr/>
        </p:nvSpPr>
        <p:spPr>
          <a:xfrm>
            <a:off x="305815" y="1165410"/>
            <a:ext cx="528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B1C05-36B9-471E-B447-1BBF8DE31729}"/>
              </a:ext>
            </a:extLst>
          </p:cNvPr>
          <p:cNvSpPr txBox="1"/>
          <p:nvPr/>
        </p:nvSpPr>
        <p:spPr>
          <a:xfrm>
            <a:off x="289714" y="1680089"/>
            <a:ext cx="49680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OpenSymbol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Font typeface="OpenSymbol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18E68-A49E-4C2E-AE1B-FF42569F260C}"/>
              </a:ext>
            </a:extLst>
          </p:cNvPr>
          <p:cNvSpPr txBox="1"/>
          <p:nvPr/>
        </p:nvSpPr>
        <p:spPr>
          <a:xfrm>
            <a:off x="271976" y="4006608"/>
            <a:ext cx="7634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http://www.vncreatures.net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8C279C-1D46-426F-A943-F807DB13EC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90" y="1436475"/>
            <a:ext cx="3684848" cy="2503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75D34A-9963-4D3B-B320-90858886DB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5" y="4950927"/>
            <a:ext cx="8766746" cy="169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31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D8111-5889-4E81-9789-05F5EB8CE2A4}"/>
              </a:ext>
            </a:extLst>
          </p:cNvPr>
          <p:cNvSpPr txBox="1"/>
          <p:nvPr/>
        </p:nvSpPr>
        <p:spPr>
          <a:xfrm>
            <a:off x="302403" y="1735828"/>
            <a:ext cx="3879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Internet, ta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5601A-6528-4A59-BCC1-C7A3F046347F}"/>
              </a:ext>
            </a:extLst>
          </p:cNvPr>
          <p:cNvSpPr txBox="1"/>
          <p:nvPr/>
        </p:nvSpPr>
        <p:spPr>
          <a:xfrm>
            <a:off x="305815" y="1165410"/>
            <a:ext cx="528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B5CF0-C57C-49DF-A048-690F825D88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72" y="1508124"/>
            <a:ext cx="4724980" cy="32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hape 73">
            <a:extLst>
              <a:ext uri="{FF2B5EF4-FFF2-40B4-BE49-F238E27FC236}">
                <a16:creationId xmlns:a16="http://schemas.microsoft.com/office/drawing/2014/main" id="{3D527B8A-AAB8-43C4-9066-CD73DD6B0B3F}"/>
              </a:ext>
            </a:extLst>
          </p:cNvPr>
          <p:cNvSpPr/>
          <p:nvPr/>
        </p:nvSpPr>
        <p:spPr>
          <a:xfrm>
            <a:off x="562730" y="2411412"/>
            <a:ext cx="3306833" cy="81495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1" name="Shape 77">
            <a:extLst>
              <a:ext uri="{FF2B5EF4-FFF2-40B4-BE49-F238E27FC236}">
                <a16:creationId xmlns:a16="http://schemas.microsoft.com/office/drawing/2014/main" id="{841A00CF-A8FF-4FF9-A239-9B6912D0C183}"/>
              </a:ext>
            </a:extLst>
          </p:cNvPr>
          <p:cNvCxnSpPr>
            <a:cxnSpLocks/>
          </p:cNvCxnSpPr>
          <p:nvPr/>
        </p:nvCxnSpPr>
        <p:spPr>
          <a:xfrm>
            <a:off x="3879010" y="2847720"/>
            <a:ext cx="753334" cy="4509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Shape 73">
            <a:extLst>
              <a:ext uri="{FF2B5EF4-FFF2-40B4-BE49-F238E27FC236}">
                <a16:creationId xmlns:a16="http://schemas.microsoft.com/office/drawing/2014/main" id="{9E46E10A-781D-40F8-B852-6C93F77F8CC7}"/>
              </a:ext>
            </a:extLst>
          </p:cNvPr>
          <p:cNvSpPr/>
          <p:nvPr/>
        </p:nvSpPr>
        <p:spPr>
          <a:xfrm>
            <a:off x="4632344" y="5595902"/>
            <a:ext cx="3048000" cy="81495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Shape 77">
            <a:extLst>
              <a:ext uri="{FF2B5EF4-FFF2-40B4-BE49-F238E27FC236}">
                <a16:creationId xmlns:a16="http://schemas.microsoft.com/office/drawing/2014/main" id="{5278A3B1-809E-46BD-B961-47594DA17CE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455230" y="5059734"/>
            <a:ext cx="1177114" cy="94364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A96C68B-A126-4781-89C4-1937343DB1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33" y="3977731"/>
            <a:ext cx="1230823" cy="12308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C9F1A-AB90-4D4B-9F4B-EC8F8B9B1D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6" y="3712636"/>
            <a:ext cx="1230824" cy="12308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728F5D-A02B-4202-8D87-A1E48C819B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1" y="4784726"/>
            <a:ext cx="1998798" cy="19987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hape 77">
            <a:extLst>
              <a:ext uri="{FF2B5EF4-FFF2-40B4-BE49-F238E27FC236}">
                <a16:creationId xmlns:a16="http://schemas.microsoft.com/office/drawing/2014/main" id="{8A0586F5-F971-4FAA-85E1-5F174A46C8D3}"/>
              </a:ext>
            </a:extLst>
          </p:cNvPr>
          <p:cNvCxnSpPr>
            <a:cxnSpLocks/>
          </p:cNvCxnSpPr>
          <p:nvPr/>
        </p:nvCxnSpPr>
        <p:spPr>
          <a:xfrm flipH="1" flipV="1">
            <a:off x="2545776" y="5797013"/>
            <a:ext cx="2086568" cy="31830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901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BBEA0-C8B7-4C60-B634-46309B954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6" y="2683436"/>
            <a:ext cx="4882712" cy="3927400"/>
          </a:xfrm>
          <a:prstGeom prst="rect">
            <a:avLst/>
          </a:prstGeom>
        </p:spPr>
      </p:pic>
      <p:sp>
        <p:nvSpPr>
          <p:cNvPr id="8" name="Shape 73">
            <a:extLst>
              <a:ext uri="{FF2B5EF4-FFF2-40B4-BE49-F238E27FC236}">
                <a16:creationId xmlns:a16="http://schemas.microsoft.com/office/drawing/2014/main" id="{E1D81091-64AC-4B30-A026-448D769A0D44}"/>
              </a:ext>
            </a:extLst>
          </p:cNvPr>
          <p:cNvSpPr/>
          <p:nvPr/>
        </p:nvSpPr>
        <p:spPr>
          <a:xfrm>
            <a:off x="3124131" y="1651754"/>
            <a:ext cx="4145856" cy="843623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Hãy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tìm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trong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những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biểu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tượng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desktop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0" name="Shape 73">
            <a:extLst>
              <a:ext uri="{FF2B5EF4-FFF2-40B4-BE49-F238E27FC236}">
                <a16:creationId xmlns:a16="http://schemas.microsoft.com/office/drawing/2014/main" id="{134925B1-A6FB-4670-812F-0B06F4B1669F}"/>
              </a:ext>
            </a:extLst>
          </p:cNvPr>
          <p:cNvSpPr/>
          <p:nvPr/>
        </p:nvSpPr>
        <p:spPr>
          <a:xfrm>
            <a:off x="6309710" y="2356117"/>
            <a:ext cx="2494594" cy="81495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Enter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780C98-205F-4F51-A8B0-F9D2667F36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74" y="3299146"/>
            <a:ext cx="2494594" cy="354601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12" name="Shape 77">
            <a:extLst>
              <a:ext uri="{FF2B5EF4-FFF2-40B4-BE49-F238E27FC236}">
                <a16:creationId xmlns:a16="http://schemas.microsoft.com/office/drawing/2014/main" id="{ED2352D9-C5DA-4DBC-BD2C-AD02766C8168}"/>
              </a:ext>
            </a:extLst>
          </p:cNvPr>
          <p:cNvCxnSpPr>
            <a:cxnSpLocks/>
          </p:cNvCxnSpPr>
          <p:nvPr/>
        </p:nvCxnSpPr>
        <p:spPr>
          <a:xfrm>
            <a:off x="6694099" y="3162652"/>
            <a:ext cx="488600" cy="71817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Shape 77">
            <a:extLst>
              <a:ext uri="{FF2B5EF4-FFF2-40B4-BE49-F238E27FC236}">
                <a16:creationId xmlns:a16="http://schemas.microsoft.com/office/drawing/2014/main" id="{8A820F7C-F9B5-4564-9B4C-47DD11295D27}"/>
              </a:ext>
            </a:extLst>
          </p:cNvPr>
          <p:cNvCxnSpPr>
            <a:cxnSpLocks/>
          </p:cNvCxnSpPr>
          <p:nvPr/>
        </p:nvCxnSpPr>
        <p:spPr>
          <a:xfrm flipH="1">
            <a:off x="1311543" y="2410378"/>
            <a:ext cx="1849884" cy="55485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Shape 77">
            <a:extLst>
              <a:ext uri="{FF2B5EF4-FFF2-40B4-BE49-F238E27FC236}">
                <a16:creationId xmlns:a16="http://schemas.microsoft.com/office/drawing/2014/main" id="{5594C2E3-1678-4730-A63A-080684B19E64}"/>
              </a:ext>
            </a:extLst>
          </p:cNvPr>
          <p:cNvCxnSpPr>
            <a:cxnSpLocks/>
          </p:cNvCxnSpPr>
          <p:nvPr/>
        </p:nvCxnSpPr>
        <p:spPr>
          <a:xfrm flipH="1">
            <a:off x="1311542" y="2426606"/>
            <a:ext cx="1849885" cy="148969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BF6B6A53-0EC4-47F7-B8A5-651A4CF0CB6D}"/>
              </a:ext>
            </a:extLst>
          </p:cNvPr>
          <p:cNvCxnSpPr>
            <a:cxnSpLocks/>
          </p:cNvCxnSpPr>
          <p:nvPr/>
        </p:nvCxnSpPr>
        <p:spPr>
          <a:xfrm flipH="1">
            <a:off x="1311542" y="2426605"/>
            <a:ext cx="1838792" cy="109688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3E8B48D-0A27-4914-BB00-BBDE2A6C413D}"/>
              </a:ext>
            </a:extLst>
          </p:cNvPr>
          <p:cNvSpPr txBox="1"/>
          <p:nvPr/>
        </p:nvSpPr>
        <p:spPr>
          <a:xfrm>
            <a:off x="305815" y="1165410"/>
            <a:ext cx="365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TRUY CẬP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4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  <a:ln>
            <a:solidFill>
              <a:srgbClr val="1700C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6C5B26-E72C-4491-9B91-1E61FCDB85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1" y="2324637"/>
            <a:ext cx="7380149" cy="44196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7AAF42-F7CE-4683-8A0D-3A2A5F295C69}"/>
              </a:ext>
            </a:extLst>
          </p:cNvPr>
          <p:cNvSpPr txBox="1"/>
          <p:nvPr/>
        </p:nvSpPr>
        <p:spPr>
          <a:xfrm>
            <a:off x="305815" y="1165410"/>
            <a:ext cx="365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TRUY CẬP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hape 73">
            <a:extLst>
              <a:ext uri="{FF2B5EF4-FFF2-40B4-BE49-F238E27FC236}">
                <a16:creationId xmlns:a16="http://schemas.microsoft.com/office/drawing/2014/main" id="{35C157E3-2B94-4709-AC2B-9AB939F7A012}"/>
              </a:ext>
            </a:extLst>
          </p:cNvPr>
          <p:cNvSpPr/>
          <p:nvPr/>
        </p:nvSpPr>
        <p:spPr>
          <a:xfrm>
            <a:off x="4649214" y="1397556"/>
            <a:ext cx="3885186" cy="77360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đây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www.vncreatures.net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hape 77">
            <a:extLst>
              <a:ext uri="{FF2B5EF4-FFF2-40B4-BE49-F238E27FC236}">
                <a16:creationId xmlns:a16="http://schemas.microsoft.com/office/drawing/2014/main" id="{D1605871-5E2F-40A3-B05B-0E9526A8569E}"/>
              </a:ext>
            </a:extLst>
          </p:cNvPr>
          <p:cNvCxnSpPr>
            <a:cxnSpLocks/>
          </p:cNvCxnSpPr>
          <p:nvPr/>
        </p:nvCxnSpPr>
        <p:spPr>
          <a:xfrm flipH="1">
            <a:off x="2819400" y="2171163"/>
            <a:ext cx="1905000" cy="4981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190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866A9-F956-4789-9B35-18141014437A}"/>
              </a:ext>
            </a:extLst>
          </p:cNvPr>
          <p:cNvSpPr txBox="1"/>
          <p:nvPr/>
        </p:nvSpPr>
        <p:spPr>
          <a:xfrm>
            <a:off x="305815" y="1165410"/>
            <a:ext cx="449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KIẾM TRÊN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8EED8-1C5F-4517-B340-F7DB65E351A0}"/>
              </a:ext>
            </a:extLst>
          </p:cNvPr>
          <p:cNvSpPr txBox="1"/>
          <p:nvPr/>
        </p:nvSpPr>
        <p:spPr>
          <a:xfrm>
            <a:off x="407158" y="1670212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dirty="0" err="1">
                <a:solidFill>
                  <a:srgbClr val="FF0000"/>
                </a:solidFill>
              </a:rPr>
              <a:t>Google</a:t>
            </a:r>
            <a:r>
              <a:rPr lang="vi-VN" sz="2200" b="1" dirty="0">
                <a:solidFill>
                  <a:srgbClr val="FF0000"/>
                </a:solidFill>
              </a:rPr>
              <a:t> </a:t>
            </a:r>
            <a:r>
              <a:rPr lang="vi-VN" sz="2200" b="1" dirty="0" err="1">
                <a:solidFill>
                  <a:srgbClr val="FF0000"/>
                </a:solidFill>
              </a:rPr>
              <a:t>Tìm</a:t>
            </a:r>
            <a:r>
              <a:rPr lang="vi-VN" sz="2200" b="1" dirty="0">
                <a:solidFill>
                  <a:srgbClr val="FF0000"/>
                </a:solidFill>
              </a:rPr>
              <a:t> </a:t>
            </a:r>
            <a:r>
              <a:rPr lang="vi-VN" sz="2200" b="1" dirty="0" err="1">
                <a:solidFill>
                  <a:srgbClr val="FF0000"/>
                </a:solidFill>
              </a:rPr>
              <a:t>kiếm</a:t>
            </a:r>
            <a:r>
              <a:rPr lang="vi-VN" sz="2200" dirty="0"/>
              <a:t> </a:t>
            </a:r>
            <a:r>
              <a:rPr lang="vi-VN" sz="2200" dirty="0" err="1"/>
              <a:t>là</a:t>
            </a:r>
            <a:r>
              <a:rPr lang="vi-VN" sz="2200" dirty="0"/>
              <a:t> </a:t>
            </a:r>
            <a:r>
              <a:rPr lang="vi-VN" sz="2200" dirty="0" err="1"/>
              <a:t>dịch</a:t>
            </a:r>
            <a:r>
              <a:rPr lang="vi-VN" sz="2200" dirty="0"/>
              <a:t> </a:t>
            </a:r>
            <a:r>
              <a:rPr lang="vi-VN" sz="2200" dirty="0" err="1"/>
              <a:t>vụ</a:t>
            </a:r>
            <a:r>
              <a:rPr lang="vi-VN" sz="2200" dirty="0"/>
              <a:t> cung </a:t>
            </a:r>
            <a:r>
              <a:rPr lang="vi-VN" sz="2200" dirty="0" err="1"/>
              <a:t>cấp</a:t>
            </a:r>
            <a:r>
              <a:rPr lang="vi-VN" sz="2200" dirty="0"/>
              <a:t> </a:t>
            </a:r>
            <a:r>
              <a:rPr lang="vi-VN" sz="2200" dirty="0" err="1"/>
              <a:t>chính</a:t>
            </a:r>
            <a:r>
              <a:rPr lang="vi-VN" sz="2200" dirty="0"/>
              <a:t> </a:t>
            </a:r>
            <a:r>
              <a:rPr lang="vi-VN" sz="2200" dirty="0" err="1"/>
              <a:t>và</a:t>
            </a:r>
            <a:r>
              <a:rPr lang="vi-VN" sz="2200" dirty="0"/>
              <a:t> quan </a:t>
            </a:r>
            <a:r>
              <a:rPr lang="vi-VN" sz="2200" dirty="0" err="1"/>
              <a:t>trọng</a:t>
            </a:r>
            <a:r>
              <a:rPr lang="vi-VN" sz="2200" dirty="0"/>
              <a:t> </a:t>
            </a:r>
            <a:r>
              <a:rPr lang="vi-VN" sz="2200" dirty="0" err="1"/>
              <a:t>nhất</a:t>
            </a:r>
            <a:r>
              <a:rPr lang="vi-VN" sz="2200" dirty="0"/>
              <a:t> </a:t>
            </a:r>
            <a:r>
              <a:rPr lang="vi-VN" sz="2200" dirty="0" err="1"/>
              <a:t>của</a:t>
            </a:r>
            <a:r>
              <a:rPr lang="vi-VN" sz="2200" dirty="0"/>
              <a:t> công ty </a:t>
            </a:r>
            <a:r>
              <a:rPr lang="vi-VN" sz="2200" dirty="0" err="1"/>
              <a:t>Google</a:t>
            </a:r>
            <a:r>
              <a:rPr lang="vi-VN" sz="2200" dirty="0"/>
              <a:t>. </a:t>
            </a:r>
            <a:r>
              <a:rPr lang="vi-VN" sz="2200" dirty="0" err="1"/>
              <a:t>Dịch</a:t>
            </a:r>
            <a:r>
              <a:rPr lang="vi-VN" sz="2200" dirty="0"/>
              <a:t> </a:t>
            </a:r>
            <a:r>
              <a:rPr lang="vi-VN" sz="2200" dirty="0" err="1"/>
              <a:t>vụ</a:t>
            </a:r>
            <a:r>
              <a:rPr lang="vi-VN" sz="2200" dirty="0"/>
              <a:t> </a:t>
            </a:r>
            <a:r>
              <a:rPr lang="vi-VN" sz="2200" dirty="0" err="1"/>
              <a:t>này</a:t>
            </a:r>
            <a:r>
              <a:rPr lang="vi-VN" sz="2200" dirty="0"/>
              <a:t> cho </a:t>
            </a:r>
            <a:r>
              <a:rPr lang="vi-VN" sz="2200" dirty="0" err="1"/>
              <a:t>phép</a:t>
            </a:r>
            <a:r>
              <a:rPr lang="vi-VN" sz="2200" dirty="0"/>
              <a:t> </a:t>
            </a:r>
            <a:r>
              <a:rPr lang="vi-VN" sz="2200" dirty="0" err="1"/>
              <a:t>người</a:t>
            </a:r>
            <a:r>
              <a:rPr lang="vi-VN" sz="2200" dirty="0"/>
              <a:t> truy </a:t>
            </a:r>
            <a:r>
              <a:rPr lang="vi-VN" sz="2200" dirty="0" err="1"/>
              <a:t>cập</a:t>
            </a:r>
            <a:r>
              <a:rPr lang="vi-VN" sz="2200" dirty="0"/>
              <a:t> </a:t>
            </a:r>
            <a:r>
              <a:rPr lang="vi-VN" sz="2200" dirty="0" err="1"/>
              <a:t>tìm</a:t>
            </a:r>
            <a:r>
              <a:rPr lang="vi-VN" sz="2200" dirty="0"/>
              <a:t> </a:t>
            </a:r>
            <a:r>
              <a:rPr lang="vi-VN" sz="2200" dirty="0" err="1"/>
              <a:t>kiếm</a:t>
            </a:r>
            <a:r>
              <a:rPr lang="vi-VN" sz="2200" dirty="0"/>
              <a:t> thông tin trên </a:t>
            </a:r>
            <a:r>
              <a:rPr lang="vi-VN" sz="2200" dirty="0" err="1"/>
              <a:t>Internet</a:t>
            </a:r>
            <a:r>
              <a:rPr lang="vi-VN" sz="2200" dirty="0"/>
              <a:t>, bao </a:t>
            </a:r>
            <a:r>
              <a:rPr lang="vi-VN" sz="2200" dirty="0" err="1"/>
              <a:t>gồm</a:t>
            </a:r>
            <a:r>
              <a:rPr lang="vi-VN" sz="2200" dirty="0"/>
              <a:t> </a:t>
            </a:r>
            <a:r>
              <a:rPr lang="vi-VN" sz="2200" dirty="0" err="1"/>
              <a:t>các</a:t>
            </a:r>
            <a:r>
              <a:rPr lang="vi-VN" sz="2200" dirty="0"/>
              <a:t> trang </a:t>
            </a:r>
            <a:r>
              <a:rPr lang="vi-VN" sz="2200" dirty="0" err="1"/>
              <a:t>Web</a:t>
            </a:r>
            <a:r>
              <a:rPr lang="vi-VN" sz="2200" dirty="0"/>
              <a:t>, </a:t>
            </a:r>
            <a:r>
              <a:rPr lang="vi-VN" sz="2200" dirty="0" err="1"/>
              <a:t>hình</a:t>
            </a:r>
            <a:r>
              <a:rPr lang="vi-VN" sz="2200" dirty="0"/>
              <a:t> </a:t>
            </a:r>
            <a:r>
              <a:rPr lang="vi-VN" sz="2200" dirty="0" err="1"/>
              <a:t>ảnh</a:t>
            </a:r>
            <a:r>
              <a:rPr lang="vi-VN" sz="2200" dirty="0"/>
              <a:t> &amp; </a:t>
            </a:r>
            <a:r>
              <a:rPr lang="vi-VN" sz="2200" dirty="0" err="1"/>
              <a:t>nhiều</a:t>
            </a:r>
            <a:r>
              <a:rPr lang="vi-VN" sz="2200" dirty="0"/>
              <a:t> thông tin </a:t>
            </a:r>
            <a:r>
              <a:rPr lang="vi-VN" sz="2200" dirty="0" err="1"/>
              <a:t>khác</a:t>
            </a:r>
            <a:r>
              <a:rPr lang="vi-VN" sz="2200" dirty="0"/>
              <a:t>.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54555-0AA8-4B66-8816-91B1AC06DE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78125"/>
            <a:ext cx="8193511" cy="3703675"/>
          </a:xfrm>
          <a:prstGeom prst="rect">
            <a:avLst/>
          </a:prstGeom>
        </p:spPr>
      </p:pic>
      <p:sp>
        <p:nvSpPr>
          <p:cNvPr id="10" name="Shape 73">
            <a:extLst>
              <a:ext uri="{FF2B5EF4-FFF2-40B4-BE49-F238E27FC236}">
                <a16:creationId xmlns:a16="http://schemas.microsoft.com/office/drawing/2014/main" id="{4BAB3F32-76EF-41BA-B70C-D7D1DB623ECC}"/>
              </a:ext>
            </a:extLst>
          </p:cNvPr>
          <p:cNvSpPr/>
          <p:nvPr/>
        </p:nvSpPr>
        <p:spPr>
          <a:xfrm>
            <a:off x="263389" y="3956410"/>
            <a:ext cx="2743200" cy="115902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nhập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thông tin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rồi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gõ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Enter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hape 77">
            <a:extLst>
              <a:ext uri="{FF2B5EF4-FFF2-40B4-BE49-F238E27FC236}">
                <a16:creationId xmlns:a16="http://schemas.microsoft.com/office/drawing/2014/main" id="{AC180AC9-A218-4562-A3AB-46238F707796}"/>
              </a:ext>
            </a:extLst>
          </p:cNvPr>
          <p:cNvCxnSpPr>
            <a:cxnSpLocks/>
          </p:cNvCxnSpPr>
          <p:nvPr/>
        </p:nvCxnSpPr>
        <p:spPr>
          <a:xfrm>
            <a:off x="1711634" y="5115430"/>
            <a:ext cx="955366" cy="5771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3073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CC893-C16F-41E0-9E34-4A312690B6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9" y="2198585"/>
            <a:ext cx="8657297" cy="42392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Shape 73">
            <a:extLst>
              <a:ext uri="{FF2B5EF4-FFF2-40B4-BE49-F238E27FC236}">
                <a16:creationId xmlns:a16="http://schemas.microsoft.com/office/drawing/2014/main" id="{F2CDDFCA-4CEB-4E86-BC8E-B23954F0FBE9}"/>
              </a:ext>
            </a:extLst>
          </p:cNvPr>
          <p:cNvSpPr/>
          <p:nvPr/>
        </p:nvSpPr>
        <p:spPr>
          <a:xfrm>
            <a:off x="5384986" y="2210815"/>
            <a:ext cx="2920813" cy="111637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đây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để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xem Thông tin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Shape 77">
            <a:extLst>
              <a:ext uri="{FF2B5EF4-FFF2-40B4-BE49-F238E27FC236}">
                <a16:creationId xmlns:a16="http://schemas.microsoft.com/office/drawing/2014/main" id="{6E2AF470-58A7-4A0C-B0C2-EE911C6A0578}"/>
              </a:ext>
            </a:extLst>
          </p:cNvPr>
          <p:cNvCxnSpPr>
            <a:cxnSpLocks/>
          </p:cNvCxnSpPr>
          <p:nvPr/>
        </p:nvCxnSpPr>
        <p:spPr>
          <a:xfrm flipH="1">
            <a:off x="4114800" y="3285740"/>
            <a:ext cx="1371600" cy="15910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60F200-6FAF-404C-BEC2-8D9DC4EB3AAE}"/>
              </a:ext>
            </a:extLst>
          </p:cNvPr>
          <p:cNvSpPr txBox="1"/>
          <p:nvPr/>
        </p:nvSpPr>
        <p:spPr>
          <a:xfrm>
            <a:off x="305815" y="1165410"/>
            <a:ext cx="579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TÌM KIẾM TRÊN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hape 73">
            <a:extLst>
              <a:ext uri="{FF2B5EF4-FFF2-40B4-BE49-F238E27FC236}">
                <a16:creationId xmlns:a16="http://schemas.microsoft.com/office/drawing/2014/main" id="{0CDA1754-95E9-4C23-9D82-D4B025D00568}"/>
              </a:ext>
            </a:extLst>
          </p:cNvPr>
          <p:cNvSpPr/>
          <p:nvPr/>
        </p:nvSpPr>
        <p:spPr>
          <a:xfrm>
            <a:off x="1311675" y="1886202"/>
            <a:ext cx="2717688" cy="98029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Xem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Tất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cả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những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thông tin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Rùa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biển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hape 77">
            <a:extLst>
              <a:ext uri="{FF2B5EF4-FFF2-40B4-BE49-F238E27FC236}">
                <a16:creationId xmlns:a16="http://schemas.microsoft.com/office/drawing/2014/main" id="{877F4ECB-22BE-4C01-946D-E0EDB452899A}"/>
              </a:ext>
            </a:extLst>
          </p:cNvPr>
          <p:cNvCxnSpPr>
            <a:cxnSpLocks/>
          </p:cNvCxnSpPr>
          <p:nvPr/>
        </p:nvCxnSpPr>
        <p:spPr>
          <a:xfrm flipH="1">
            <a:off x="2438400" y="2868716"/>
            <a:ext cx="1196615" cy="11099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517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CC893-C16F-41E0-9E34-4A312690B6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0" y="2183393"/>
            <a:ext cx="8657295" cy="433836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Shape 73">
            <a:extLst>
              <a:ext uri="{FF2B5EF4-FFF2-40B4-BE49-F238E27FC236}">
                <a16:creationId xmlns:a16="http://schemas.microsoft.com/office/drawing/2014/main" id="{F2CDDFCA-4CEB-4E86-BC8E-B23954F0FBE9}"/>
              </a:ext>
            </a:extLst>
          </p:cNvPr>
          <p:cNvSpPr/>
          <p:nvPr/>
        </p:nvSpPr>
        <p:spPr>
          <a:xfrm>
            <a:off x="5384987" y="2210815"/>
            <a:ext cx="2717688" cy="111637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đây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để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xem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Hình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ảnh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Shape 77">
            <a:extLst>
              <a:ext uri="{FF2B5EF4-FFF2-40B4-BE49-F238E27FC236}">
                <a16:creationId xmlns:a16="http://schemas.microsoft.com/office/drawing/2014/main" id="{6E2AF470-58A7-4A0C-B0C2-EE911C6A0578}"/>
              </a:ext>
            </a:extLst>
          </p:cNvPr>
          <p:cNvCxnSpPr>
            <a:cxnSpLocks/>
          </p:cNvCxnSpPr>
          <p:nvPr/>
        </p:nvCxnSpPr>
        <p:spPr>
          <a:xfrm flipH="1">
            <a:off x="4114800" y="3285740"/>
            <a:ext cx="1371600" cy="15910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60F200-6FAF-404C-BEC2-8D9DC4EB3AAE}"/>
              </a:ext>
            </a:extLst>
          </p:cNvPr>
          <p:cNvSpPr txBox="1"/>
          <p:nvPr/>
        </p:nvSpPr>
        <p:spPr>
          <a:xfrm>
            <a:off x="305815" y="1165410"/>
            <a:ext cx="579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TÌM KIẾM TRÊN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hape 73">
            <a:extLst>
              <a:ext uri="{FF2B5EF4-FFF2-40B4-BE49-F238E27FC236}">
                <a16:creationId xmlns:a16="http://schemas.microsoft.com/office/drawing/2014/main" id="{0CDA1754-95E9-4C23-9D82-D4B025D00568}"/>
              </a:ext>
            </a:extLst>
          </p:cNvPr>
          <p:cNvSpPr/>
          <p:nvPr/>
        </p:nvSpPr>
        <p:spPr>
          <a:xfrm>
            <a:off x="1600199" y="1886202"/>
            <a:ext cx="2429163" cy="98029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Xem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ảnh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Rùa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biển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hape 77">
            <a:extLst>
              <a:ext uri="{FF2B5EF4-FFF2-40B4-BE49-F238E27FC236}">
                <a16:creationId xmlns:a16="http://schemas.microsoft.com/office/drawing/2014/main" id="{877F4ECB-22BE-4C01-946D-E0EDB452899A}"/>
              </a:ext>
            </a:extLst>
          </p:cNvPr>
          <p:cNvCxnSpPr>
            <a:cxnSpLocks/>
          </p:cNvCxnSpPr>
          <p:nvPr/>
        </p:nvCxnSpPr>
        <p:spPr>
          <a:xfrm flipH="1">
            <a:off x="2838681" y="2866496"/>
            <a:ext cx="938263" cy="11250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267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CC893-C16F-41E0-9E34-4A312690B6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0" y="2183392"/>
            <a:ext cx="8657295" cy="436980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Shape 73">
            <a:extLst>
              <a:ext uri="{FF2B5EF4-FFF2-40B4-BE49-F238E27FC236}">
                <a16:creationId xmlns:a16="http://schemas.microsoft.com/office/drawing/2014/main" id="{F2CDDFCA-4CEB-4E86-BC8E-B23954F0FBE9}"/>
              </a:ext>
            </a:extLst>
          </p:cNvPr>
          <p:cNvSpPr/>
          <p:nvPr/>
        </p:nvSpPr>
        <p:spPr>
          <a:xfrm>
            <a:off x="5384987" y="2210815"/>
            <a:ext cx="2717688" cy="111637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đây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để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xem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Video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Shape 77">
            <a:extLst>
              <a:ext uri="{FF2B5EF4-FFF2-40B4-BE49-F238E27FC236}">
                <a16:creationId xmlns:a16="http://schemas.microsoft.com/office/drawing/2014/main" id="{6E2AF470-58A7-4A0C-B0C2-EE911C6A0578}"/>
              </a:ext>
            </a:extLst>
          </p:cNvPr>
          <p:cNvCxnSpPr>
            <a:cxnSpLocks/>
          </p:cNvCxnSpPr>
          <p:nvPr/>
        </p:nvCxnSpPr>
        <p:spPr>
          <a:xfrm flipH="1">
            <a:off x="4114800" y="3285740"/>
            <a:ext cx="1371600" cy="159106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60F200-6FAF-404C-BEC2-8D9DC4EB3AAE}"/>
              </a:ext>
            </a:extLst>
          </p:cNvPr>
          <p:cNvSpPr txBox="1"/>
          <p:nvPr/>
        </p:nvSpPr>
        <p:spPr>
          <a:xfrm>
            <a:off x="305815" y="1165410"/>
            <a:ext cx="579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TÌM KIẾM TRÊN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hape 73">
            <a:extLst>
              <a:ext uri="{FF2B5EF4-FFF2-40B4-BE49-F238E27FC236}">
                <a16:creationId xmlns:a16="http://schemas.microsoft.com/office/drawing/2014/main" id="{0CDA1754-95E9-4C23-9D82-D4B025D00568}"/>
              </a:ext>
            </a:extLst>
          </p:cNvPr>
          <p:cNvSpPr/>
          <p:nvPr/>
        </p:nvSpPr>
        <p:spPr>
          <a:xfrm>
            <a:off x="1600199" y="1886202"/>
            <a:ext cx="2429163" cy="98029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2"/>
              </a:buClr>
            </a:pP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Xem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Video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Rùa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biển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hape 77">
            <a:extLst>
              <a:ext uri="{FF2B5EF4-FFF2-40B4-BE49-F238E27FC236}">
                <a16:creationId xmlns:a16="http://schemas.microsoft.com/office/drawing/2014/main" id="{877F4ECB-22BE-4C01-946D-E0EDB452899A}"/>
              </a:ext>
            </a:extLst>
          </p:cNvPr>
          <p:cNvCxnSpPr>
            <a:cxnSpLocks/>
          </p:cNvCxnSpPr>
          <p:nvPr/>
        </p:nvCxnSpPr>
        <p:spPr>
          <a:xfrm flipH="1">
            <a:off x="2838681" y="2866496"/>
            <a:ext cx="938263" cy="11250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51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335</Words>
  <Application>Microsoft Office PowerPoint</Application>
  <PresentationFormat>On-screen Show (4:3)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Pmytrung</dc:creator>
  <cp:lastModifiedBy>Admin</cp:lastModifiedBy>
  <cp:revision>718</cp:revision>
  <dcterms:created xsi:type="dcterms:W3CDTF">2013-07-23T09:29:25Z</dcterms:created>
  <dcterms:modified xsi:type="dcterms:W3CDTF">2018-05-22T08:10:33Z</dcterms:modified>
</cp:coreProperties>
</file>