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60" r:id="rId3"/>
    <p:sldId id="378" r:id="rId4"/>
    <p:sldId id="377" r:id="rId5"/>
    <p:sldId id="362" r:id="rId6"/>
    <p:sldId id="379" r:id="rId7"/>
    <p:sldId id="380" r:id="rId8"/>
    <p:sldId id="381" r:id="rId9"/>
    <p:sldId id="384" r:id="rId10"/>
    <p:sldId id="385" r:id="rId11"/>
    <p:sldId id="386" r:id="rId12"/>
    <p:sldId id="387" r:id="rId13"/>
    <p:sldId id="388" r:id="rId14"/>
    <p:sldId id="389" r:id="rId15"/>
    <p:sldId id="3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700C4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5" autoAdjust="0"/>
    <p:restoredTop sz="92440" autoAdjust="0"/>
  </p:normalViewPr>
  <p:slideViewPr>
    <p:cSldViewPr>
      <p:cViewPr varScale="1">
        <p:scale>
          <a:sx n="68" d="100"/>
          <a:sy n="68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87C03-AA77-43DF-AEBB-227481C1E698}">
      <dgm:prSet/>
      <dgm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 rtl="0"/>
          <a:endParaRPr lang="en-US" b="1" dirty="0">
            <a:solidFill>
              <a:srgbClr val="FF0000"/>
            </a:solidFill>
          </a:endParaRPr>
        </a:p>
      </dgm:t>
    </dgm:pt>
    <dgm:pt modelId="{E0F1705C-D704-45EA-BC42-BA12C61DDB56}" type="parTrans" cxnId="{FFE8E41F-7E8B-4E30-9FB4-2EB40938534C}">
      <dgm:prSet/>
      <dgm:spPr/>
      <dgm:t>
        <a:bodyPr/>
        <a:lstStyle/>
        <a:p>
          <a:endParaRPr lang="en-US"/>
        </a:p>
      </dgm:t>
    </dgm:pt>
    <dgm:pt modelId="{B25EF037-C99F-45D9-AA43-F67606BA2148}" type="sibTrans" cxnId="{FFE8E41F-7E8B-4E30-9FB4-2EB40938534C}">
      <dgm:prSet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  <dgm:pt modelId="{E0E1FA8E-E62E-4EAC-B53A-6822CFDA2C43}" type="pres">
      <dgm:prSet presAssocID="{E6487C03-AA77-43DF-AEBB-227481C1E698}" presName="comp" presStyleCnt="0"/>
      <dgm:spPr/>
    </dgm:pt>
    <dgm:pt modelId="{B4FE2F8C-8DF2-48AB-9013-F9E6B0EF2BA2}" type="pres">
      <dgm:prSet presAssocID="{E6487C03-AA77-43DF-AEBB-227481C1E698}" presName="box" presStyleLbl="node1" presStyleIdx="0" presStyleCnt="1" custLinFactNeighborX="-980"/>
      <dgm:spPr/>
    </dgm:pt>
    <dgm:pt modelId="{31482611-EE45-4AD0-97ED-B8B8055BFE95}" type="pres">
      <dgm:prSet presAssocID="{E6487C03-AA77-43DF-AEBB-227481C1E698}" presName="img" presStyleLbl="fgImgPlace1" presStyleIdx="0" presStyleCnt="1" custScaleX="115237" custScaleY="108384" custLinFactNeighborX="15147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24E9A622-55EA-4538-B01C-F6A83A5C1DBA}" type="pres">
      <dgm:prSet presAssocID="{E6487C03-AA77-43DF-AEBB-227481C1E698}" presName="text" presStyleLbl="node1" presStyleIdx="0" presStyleCnt="1">
        <dgm:presLayoutVars>
          <dgm:bulletEnabled val="1"/>
        </dgm:presLayoutVars>
      </dgm:prSet>
      <dgm:spPr/>
    </dgm:pt>
  </dgm:ptLst>
  <dgm:cxnLst>
    <dgm:cxn modelId="{5714691A-FD40-417D-A9A0-A4599363B68F}" type="presOf" srcId="{E6487C03-AA77-43DF-AEBB-227481C1E698}" destId="{24E9A622-55EA-4538-B01C-F6A83A5C1DBA}" srcOrd="1" destOrd="0" presId="urn:microsoft.com/office/officeart/2005/8/layout/vList4#1"/>
    <dgm:cxn modelId="{FFE8E41F-7E8B-4E30-9FB4-2EB40938534C}" srcId="{0EE706A7-F6C3-4CD6-9184-E2F6921DA9BB}" destId="{E6487C03-AA77-43DF-AEBB-227481C1E698}" srcOrd="0" destOrd="0" parTransId="{E0F1705C-D704-45EA-BC42-BA12C61DDB56}" sibTransId="{B25EF037-C99F-45D9-AA43-F67606BA2148}"/>
    <dgm:cxn modelId="{1CD19E78-C7DB-44C6-B48F-E0162CA6956E}" type="presOf" srcId="{0EE706A7-F6C3-4CD6-9184-E2F6921DA9BB}" destId="{A90EBA1D-0DF5-42FD-AD48-0D65FC51AF76}" srcOrd="0" destOrd="0" presId="urn:microsoft.com/office/officeart/2005/8/layout/vList4#1"/>
    <dgm:cxn modelId="{433E0FDD-0EC2-4A1F-8617-6A97EF3F8F6D}" type="presOf" srcId="{E6487C03-AA77-43DF-AEBB-227481C1E698}" destId="{B4FE2F8C-8DF2-48AB-9013-F9E6B0EF2BA2}" srcOrd="0" destOrd="0" presId="urn:microsoft.com/office/officeart/2005/8/layout/vList4#1"/>
    <dgm:cxn modelId="{2E58343D-067E-4F4A-B49F-A2998F42795D}" type="presParOf" srcId="{A90EBA1D-0DF5-42FD-AD48-0D65FC51AF76}" destId="{E0E1FA8E-E62E-4EAC-B53A-6822CFDA2C43}" srcOrd="0" destOrd="0" presId="urn:microsoft.com/office/officeart/2005/8/layout/vList4#1"/>
    <dgm:cxn modelId="{6F5426C8-CF84-43E1-BA73-EE93D97E2C8F}" type="presParOf" srcId="{E0E1FA8E-E62E-4EAC-B53A-6822CFDA2C43}" destId="{B4FE2F8C-8DF2-48AB-9013-F9E6B0EF2BA2}" srcOrd="0" destOrd="0" presId="urn:microsoft.com/office/officeart/2005/8/layout/vList4#1"/>
    <dgm:cxn modelId="{C41DB46C-D553-44C7-A3AC-D7F450212BC6}" type="presParOf" srcId="{E0E1FA8E-E62E-4EAC-B53A-6822CFDA2C43}" destId="{31482611-EE45-4AD0-97ED-B8B8055BFE95}" srcOrd="1" destOrd="0" presId="urn:microsoft.com/office/officeart/2005/8/layout/vList4#1"/>
    <dgm:cxn modelId="{9EA80A21-38DB-4FF7-8EE8-7C30742C374F}" type="presParOf" srcId="{E0E1FA8E-E62E-4EAC-B53A-6822CFDA2C43}" destId="{24E9A622-55EA-4538-B01C-F6A83A5C1D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5B6A1-04FB-4B3C-A973-5BFEAE211C6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1210A-6B08-40A8-89B2-8D2E78DB19CB}">
      <dgm:prSet/>
      <dgm:spPr>
        <a:noFill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vi-VN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gm:t>
    </dgm:pt>
    <dgm:pt modelId="{62869656-E752-4E48-969D-655522624A27}" type="parTrans" cxnId="{C13A0657-C920-4457-9F25-F280DDFF80A5}">
      <dgm:prSet/>
      <dgm:spPr/>
      <dgm:t>
        <a:bodyPr/>
        <a:lstStyle/>
        <a:p>
          <a:endParaRPr lang="en-US"/>
        </a:p>
      </dgm:t>
    </dgm:pt>
    <dgm:pt modelId="{CA67E99C-31F9-4363-BB92-AE31D34503E9}" type="sibTrans" cxnId="{C13A0657-C920-4457-9F25-F280DDFF80A5}">
      <dgm:prSet/>
      <dgm:spPr/>
      <dgm:t>
        <a:bodyPr/>
        <a:lstStyle/>
        <a:p>
          <a:endParaRPr lang="en-US"/>
        </a:p>
      </dgm:t>
    </dgm:pt>
    <dgm:pt modelId="{8780B790-26EC-44BF-BB27-7D7FB8C8B5EF}">
      <dgm:prSet/>
      <dgm:spPr>
        <a:noFill/>
      </dgm:spPr>
      <dgm:t>
        <a:bodyPr/>
        <a:lstStyle/>
        <a:p>
          <a:pPr rtl="0"/>
          <a:r>
            <a:rPr lang="vi-VN" b="1" i="0" baseline="0" dirty="0" err="1"/>
            <a:t>Tình</a:t>
          </a:r>
          <a:r>
            <a:rPr lang="vi-VN" b="1" i="0" baseline="0" dirty="0"/>
            <a:t> </a:t>
          </a:r>
          <a:r>
            <a:rPr lang="vi-VN" b="1" i="0" baseline="0" dirty="0" err="1"/>
            <a:t>nguyện</a:t>
          </a:r>
          <a:r>
            <a:rPr lang="vi-VN" b="1" i="0" baseline="0" dirty="0"/>
            <a:t> viên </a:t>
          </a:r>
          <a:r>
            <a:rPr lang="vi-VN" b="1" i="0" baseline="0" dirty="0" err="1"/>
            <a:t>bảo</a:t>
          </a:r>
          <a:r>
            <a:rPr lang="vi-VN" b="1" i="0" baseline="0" dirty="0"/>
            <a:t> </a:t>
          </a:r>
          <a:r>
            <a:rPr lang="vi-VN" b="1" i="0" baseline="0" dirty="0" err="1"/>
            <a:t>tồn</a:t>
          </a:r>
          <a:r>
            <a:rPr lang="vi-VN" b="1" i="0" baseline="0" dirty="0"/>
            <a:t> </a:t>
          </a:r>
          <a:r>
            <a:rPr lang="vi-VN" b="1" i="0" baseline="0" dirty="0" err="1"/>
            <a:t>Rùa</a:t>
          </a:r>
          <a:r>
            <a:rPr lang="vi-VN" b="1" i="0" baseline="0" dirty="0"/>
            <a:t> </a:t>
          </a:r>
          <a:r>
            <a:rPr lang="vi-VN" b="1" i="0" baseline="0" dirty="0" err="1"/>
            <a:t>biển</a:t>
          </a:r>
          <a:endParaRPr lang="en-US" b="1" i="0" baseline="0" dirty="0"/>
        </a:p>
      </dgm:t>
    </dgm:pt>
    <dgm:pt modelId="{F11D41F6-E23F-4B65-91C9-832BEFD4FB5D}" type="parTrans" cxnId="{88E0205F-B6A7-48E5-8028-F0E97C28B90A}">
      <dgm:prSet/>
      <dgm:spPr/>
      <dgm:t>
        <a:bodyPr/>
        <a:lstStyle/>
        <a:p>
          <a:endParaRPr lang="en-US"/>
        </a:p>
      </dgm:t>
    </dgm:pt>
    <dgm:pt modelId="{B6613618-6453-496C-A903-EE6BEFF8D2A8}" type="sibTrans" cxnId="{88E0205F-B6A7-48E5-8028-F0E97C28B90A}">
      <dgm:prSet/>
      <dgm:spPr/>
      <dgm:t>
        <a:bodyPr/>
        <a:lstStyle/>
        <a:p>
          <a:endParaRPr lang="en-US"/>
        </a:p>
      </dgm:t>
    </dgm:pt>
    <dgm:pt modelId="{4C08A09F-FACE-4516-95EB-60F8974AE2A4}" type="pres">
      <dgm:prSet presAssocID="{99C5B6A1-04FB-4B3C-A973-5BFEAE211C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BC44D94-2C2F-4BC9-B7AC-FDA22602CC1D}" type="pres">
      <dgm:prSet presAssocID="{EAD1210A-6B08-40A8-89B2-8D2E78DB19CB}" presName="circle1" presStyleLbl="node1" presStyleIdx="0" presStyleCnt="2"/>
      <dgm:spPr/>
    </dgm:pt>
    <dgm:pt modelId="{09E68526-6C8F-4D73-8D6C-B5628CC457F1}" type="pres">
      <dgm:prSet presAssocID="{EAD1210A-6B08-40A8-89B2-8D2E78DB19CB}" presName="space" presStyleCnt="0"/>
      <dgm:spPr/>
    </dgm:pt>
    <dgm:pt modelId="{6E130569-0618-4CB4-98F0-8E33B1B562ED}" type="pres">
      <dgm:prSet presAssocID="{EAD1210A-6B08-40A8-89B2-8D2E78DB19CB}" presName="rect1" presStyleLbl="alignAcc1" presStyleIdx="0" presStyleCnt="2" custLinFactNeighborY="943"/>
      <dgm:spPr/>
    </dgm:pt>
    <dgm:pt modelId="{97020966-2C66-4F10-97FA-9AE6A65D85A6}" type="pres">
      <dgm:prSet presAssocID="{8780B790-26EC-44BF-BB27-7D7FB8C8B5EF}" presName="vertSpace2" presStyleLbl="node1" presStyleIdx="0" presStyleCnt="2"/>
      <dgm:spPr/>
    </dgm:pt>
    <dgm:pt modelId="{C57FF26A-12E6-4015-9C53-3CDDF2B5D6E5}" type="pres">
      <dgm:prSet presAssocID="{8780B790-26EC-44BF-BB27-7D7FB8C8B5EF}" presName="circle2" presStyleLbl="node1" presStyleIdx="1" presStyleCnt="2"/>
      <dgm:spPr/>
    </dgm:pt>
    <dgm:pt modelId="{2F196884-ED93-44FD-B4F7-F424024E9F04}" type="pres">
      <dgm:prSet presAssocID="{8780B790-26EC-44BF-BB27-7D7FB8C8B5EF}" presName="rect2" presStyleLbl="alignAcc1" presStyleIdx="1" presStyleCnt="2"/>
      <dgm:spPr/>
    </dgm:pt>
    <dgm:pt modelId="{78797B4F-63D9-4FBE-8C64-D151DDF3FEDC}" type="pres">
      <dgm:prSet presAssocID="{EAD1210A-6B08-40A8-89B2-8D2E78DB19C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960E4DD-022F-4D5F-8093-ED4638D473AD}" type="pres">
      <dgm:prSet presAssocID="{8780B790-26EC-44BF-BB27-7D7FB8C8B5E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8E0205F-B6A7-48E5-8028-F0E97C28B90A}" srcId="{99C5B6A1-04FB-4B3C-A973-5BFEAE211C67}" destId="{8780B790-26EC-44BF-BB27-7D7FB8C8B5EF}" srcOrd="1" destOrd="0" parTransId="{F11D41F6-E23F-4B65-91C9-832BEFD4FB5D}" sibTransId="{B6613618-6453-496C-A903-EE6BEFF8D2A8}"/>
    <dgm:cxn modelId="{AC4F2D48-6F21-4CC8-8963-278592F323C6}" type="presOf" srcId="{8780B790-26EC-44BF-BB27-7D7FB8C8B5EF}" destId="{2F196884-ED93-44FD-B4F7-F424024E9F04}" srcOrd="0" destOrd="0" presId="urn:microsoft.com/office/officeart/2005/8/layout/target3"/>
    <dgm:cxn modelId="{951C0A6A-50DB-48D9-B849-B754041CFEC6}" type="presOf" srcId="{EAD1210A-6B08-40A8-89B2-8D2E78DB19CB}" destId="{78797B4F-63D9-4FBE-8C64-D151DDF3FEDC}" srcOrd="1" destOrd="0" presId="urn:microsoft.com/office/officeart/2005/8/layout/target3"/>
    <dgm:cxn modelId="{4EA59B4B-56DF-464A-AD8F-38FE9F546C48}" type="presOf" srcId="{8780B790-26EC-44BF-BB27-7D7FB8C8B5EF}" destId="{7960E4DD-022F-4D5F-8093-ED4638D473AD}" srcOrd="1" destOrd="0" presId="urn:microsoft.com/office/officeart/2005/8/layout/target3"/>
    <dgm:cxn modelId="{EE20CF52-B84A-4FB2-BCCA-5BB5B3FE5021}" type="presOf" srcId="{EAD1210A-6B08-40A8-89B2-8D2E78DB19CB}" destId="{6E130569-0618-4CB4-98F0-8E33B1B562ED}" srcOrd="0" destOrd="0" presId="urn:microsoft.com/office/officeart/2005/8/layout/target3"/>
    <dgm:cxn modelId="{C13A0657-C920-4457-9F25-F280DDFF80A5}" srcId="{99C5B6A1-04FB-4B3C-A973-5BFEAE211C67}" destId="{EAD1210A-6B08-40A8-89B2-8D2E78DB19CB}" srcOrd="0" destOrd="0" parTransId="{62869656-E752-4E48-969D-655522624A27}" sibTransId="{CA67E99C-31F9-4363-BB92-AE31D34503E9}"/>
    <dgm:cxn modelId="{C2E339F4-E5C8-4A06-96A0-C9F5950B727F}" type="presOf" srcId="{99C5B6A1-04FB-4B3C-A973-5BFEAE211C67}" destId="{4C08A09F-FACE-4516-95EB-60F8974AE2A4}" srcOrd="0" destOrd="0" presId="urn:microsoft.com/office/officeart/2005/8/layout/target3"/>
    <dgm:cxn modelId="{FD8BD146-2415-4C19-90DE-585AA7440722}" type="presParOf" srcId="{4C08A09F-FACE-4516-95EB-60F8974AE2A4}" destId="{DBC44D94-2C2F-4BC9-B7AC-FDA22602CC1D}" srcOrd="0" destOrd="0" presId="urn:microsoft.com/office/officeart/2005/8/layout/target3"/>
    <dgm:cxn modelId="{CCBA4200-97D7-4261-8EE7-13893AB3AE80}" type="presParOf" srcId="{4C08A09F-FACE-4516-95EB-60F8974AE2A4}" destId="{09E68526-6C8F-4D73-8D6C-B5628CC457F1}" srcOrd="1" destOrd="0" presId="urn:microsoft.com/office/officeart/2005/8/layout/target3"/>
    <dgm:cxn modelId="{F79ACCFA-20B4-47EC-BC9F-1441D4EFEA1E}" type="presParOf" srcId="{4C08A09F-FACE-4516-95EB-60F8974AE2A4}" destId="{6E130569-0618-4CB4-98F0-8E33B1B562ED}" srcOrd="2" destOrd="0" presId="urn:microsoft.com/office/officeart/2005/8/layout/target3"/>
    <dgm:cxn modelId="{9F08B270-F945-423D-A2D6-43208B476975}" type="presParOf" srcId="{4C08A09F-FACE-4516-95EB-60F8974AE2A4}" destId="{97020966-2C66-4F10-97FA-9AE6A65D85A6}" srcOrd="3" destOrd="0" presId="urn:microsoft.com/office/officeart/2005/8/layout/target3"/>
    <dgm:cxn modelId="{85769291-B52C-49FB-A167-88B0874C865F}" type="presParOf" srcId="{4C08A09F-FACE-4516-95EB-60F8974AE2A4}" destId="{C57FF26A-12E6-4015-9C53-3CDDF2B5D6E5}" srcOrd="4" destOrd="0" presId="urn:microsoft.com/office/officeart/2005/8/layout/target3"/>
    <dgm:cxn modelId="{26FE61BD-4EC0-41B2-9853-DFC030A35999}" type="presParOf" srcId="{4C08A09F-FACE-4516-95EB-60F8974AE2A4}" destId="{2F196884-ED93-44FD-B4F7-F424024E9F04}" srcOrd="5" destOrd="0" presId="urn:microsoft.com/office/officeart/2005/8/layout/target3"/>
    <dgm:cxn modelId="{30467A7C-3852-4C34-8D0C-314704D5061A}" type="presParOf" srcId="{4C08A09F-FACE-4516-95EB-60F8974AE2A4}" destId="{78797B4F-63D9-4FBE-8C64-D151DDF3FEDC}" srcOrd="6" destOrd="0" presId="urn:microsoft.com/office/officeart/2005/8/layout/target3"/>
    <dgm:cxn modelId="{FE2F3A22-3F44-46AC-8EF0-03E067DC741A}" type="presParOf" srcId="{4C08A09F-FACE-4516-95EB-60F8974AE2A4}" destId="{7960E4DD-022F-4D5F-8093-ED4638D473A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2F8C-8DF2-48AB-9013-F9E6B0EF2BA2}">
      <dsp:nvSpPr>
        <dsp:cNvPr id="0" name=""/>
        <dsp:cNvSpPr/>
      </dsp:nvSpPr>
      <dsp:spPr>
        <a:xfrm>
          <a:off x="0" y="0"/>
          <a:ext cx="7772400" cy="1470025"/>
        </a:xfrm>
        <a:prstGeom prst="roundRect">
          <a:avLst>
            <a:gd name="adj" fmla="val 10000"/>
          </a:avLst>
        </a:prstGeom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rgbClr val="FF0000"/>
            </a:solidFill>
          </a:endParaRPr>
        </a:p>
      </dsp:txBody>
      <dsp:txXfrm>
        <a:off x="1701482" y="0"/>
        <a:ext cx="6070917" cy="1470025"/>
      </dsp:txXfrm>
    </dsp:sp>
    <dsp:sp modelId="{31482611-EE45-4AD0-97ED-B8B8055BFE95}">
      <dsp:nvSpPr>
        <dsp:cNvPr id="0" name=""/>
        <dsp:cNvSpPr/>
      </dsp:nvSpPr>
      <dsp:spPr>
        <a:xfrm>
          <a:off x="264031" y="97703"/>
          <a:ext cx="1791336" cy="12746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4D94-2C2F-4BC9-B7AC-FDA22602CC1D}">
      <dsp:nvSpPr>
        <dsp:cNvPr id="0" name=""/>
        <dsp:cNvSpPr/>
      </dsp:nvSpPr>
      <dsp:spPr>
        <a:xfrm>
          <a:off x="0" y="0"/>
          <a:ext cx="1428168" cy="14281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0569-0618-4CB4-98F0-8E33B1B562ED}">
      <dsp:nvSpPr>
        <dsp:cNvPr id="0" name=""/>
        <dsp:cNvSpPr/>
      </dsp:nvSpPr>
      <dsp:spPr>
        <a:xfrm>
          <a:off x="714084" y="0"/>
          <a:ext cx="6268411" cy="1428168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sz="2800" b="1" kern="1200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sp:txBody>
      <dsp:txXfrm>
        <a:off x="714084" y="0"/>
        <a:ext cx="6268411" cy="678380"/>
      </dsp:txXfrm>
    </dsp:sp>
    <dsp:sp modelId="{C57FF26A-12E6-4015-9C53-3CDDF2B5D6E5}">
      <dsp:nvSpPr>
        <dsp:cNvPr id="0" name=""/>
        <dsp:cNvSpPr/>
      </dsp:nvSpPr>
      <dsp:spPr>
        <a:xfrm>
          <a:off x="374894" y="678380"/>
          <a:ext cx="678380" cy="6783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6884-ED93-44FD-B4F7-F424024E9F04}">
      <dsp:nvSpPr>
        <dsp:cNvPr id="0" name=""/>
        <dsp:cNvSpPr/>
      </dsp:nvSpPr>
      <dsp:spPr>
        <a:xfrm>
          <a:off x="714084" y="678380"/>
          <a:ext cx="6268411" cy="67838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0" kern="1200" baseline="0" dirty="0" err="1"/>
            <a:t>Tình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nguyện</a:t>
          </a:r>
          <a:r>
            <a:rPr lang="vi-VN" sz="2800" b="1" i="0" kern="1200" baseline="0" dirty="0"/>
            <a:t> viên </a:t>
          </a:r>
          <a:r>
            <a:rPr lang="vi-VN" sz="2800" b="1" i="0" kern="1200" baseline="0" dirty="0" err="1"/>
            <a:t>bảo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tồn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Rùa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biển</a:t>
          </a:r>
          <a:endParaRPr lang="en-US" sz="2800" b="1" i="0" kern="1200" baseline="0" dirty="0"/>
        </a:p>
      </dsp:txBody>
      <dsp:txXfrm>
        <a:off x="714084" y="678380"/>
        <a:ext cx="6268411" cy="678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8FCB-BF9F-44EE-8E95-8409F8C96A0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FC95D-1DC7-4CF1-8EE7-30BCFB928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29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3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78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1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1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1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4413-040C-4B28-8932-8993D7A6AD15}" type="datetimeFigureOut">
              <a:rPr lang="en-US" smtClean="0"/>
              <a:pPr/>
              <a:t>21-05-2018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4.xml"/><Relationship Id="rId10" Type="http://schemas.openxmlformats.org/officeDocument/2006/relationships/image" Target="../media/image10.jpg"/><Relationship Id="rId4" Type="http://schemas.openxmlformats.org/officeDocument/2006/relationships/diagramData" Target="../diagrams/data14.xml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12.jpg"/><Relationship Id="rId4" Type="http://schemas.openxmlformats.org/officeDocument/2006/relationships/diagramData" Target="../diagrams/data15.xml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6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6.xml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7.xml"/><Relationship Id="rId9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10" Type="http://schemas.openxmlformats.org/officeDocument/2006/relationships/image" Target="../media/image17.png"/><Relationship Id="rId4" Type="http://schemas.openxmlformats.org/officeDocument/2006/relationships/diagramData" Target="../diagrams/data19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5.png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4.jpg"/><Relationship Id="rId14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Layout" Target="../diagrams/layout6.xml"/><Relationship Id="rId5" Type="http://schemas.openxmlformats.org/officeDocument/2006/relationships/diagramLayout" Target="../diagrams/layout5.xml"/><Relationship Id="rId15" Type="http://schemas.openxmlformats.org/officeDocument/2006/relationships/image" Target="../media/image6.png"/><Relationship Id="rId10" Type="http://schemas.openxmlformats.org/officeDocument/2006/relationships/diagramData" Target="../diagrams/data6.xml"/><Relationship Id="rId4" Type="http://schemas.openxmlformats.org/officeDocument/2006/relationships/diagramData" Target="../diagrams/data5.xml"/><Relationship Id="rId9" Type="http://schemas.openxmlformats.org/officeDocument/2006/relationships/image" Target="../media/image4.jpg"/><Relationship Id="rId14" Type="http://schemas.microsoft.com/office/2007/relationships/diagramDrawing" Target="../diagrams/drawing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Layout" Target="../diagrams/layout8.xml"/><Relationship Id="rId5" Type="http://schemas.openxmlformats.org/officeDocument/2006/relationships/diagramLayout" Target="../diagrams/layout7.xml"/><Relationship Id="rId10" Type="http://schemas.openxmlformats.org/officeDocument/2006/relationships/diagramData" Target="../diagrams/data8.xml"/><Relationship Id="rId4" Type="http://schemas.openxmlformats.org/officeDocument/2006/relationships/diagramData" Target="../diagrams/data7.xml"/><Relationship Id="rId9" Type="http://schemas.openxmlformats.org/officeDocument/2006/relationships/image" Target="../media/image4.jpg"/><Relationship Id="rId14" Type="http://schemas.microsoft.com/office/2007/relationships/diagramDrawing" Target="../diagrams/drawing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7.png"/><Relationship Id="rId4" Type="http://schemas.openxmlformats.org/officeDocument/2006/relationships/diagramData" Target="../diagrams/data12.xml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9.jpg"/><Relationship Id="rId5" Type="http://schemas.openxmlformats.org/officeDocument/2006/relationships/diagramLayout" Target="../diagrams/layout13.xml"/><Relationship Id="rId10" Type="http://schemas.openxmlformats.org/officeDocument/2006/relationships/image" Target="../media/image8.png"/><Relationship Id="rId4" Type="http://schemas.openxmlformats.org/officeDocument/2006/relationships/diagramData" Target="../diagrams/data13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67AD5-3763-4529-BACB-1684804D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" y="1143000"/>
            <a:ext cx="9121058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51149"/>
              </p:ext>
            </p:extLst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A570DFD-9183-42A9-A9AE-2AD846C87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8558"/>
              </p:ext>
            </p:extLst>
          </p:nvPr>
        </p:nvGraphicFramePr>
        <p:xfrm>
          <a:off x="1094704" y="4842456"/>
          <a:ext cx="6982496" cy="14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8602FA-9E26-4235-8ED6-F73E513A264C}"/>
              </a:ext>
            </a:extLst>
          </p:cNvPr>
          <p:cNvSpPr txBox="1"/>
          <p:nvPr/>
        </p:nvSpPr>
        <p:spPr>
          <a:xfrm>
            <a:off x="3429000" y="176646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TIN HỌC CƠ BẢN - </a:t>
            </a:r>
            <a:r>
              <a:rPr lang="vi-VN" sz="2400" b="1" dirty="0">
                <a:solidFill>
                  <a:srgbClr val="000099"/>
                </a:solidFill>
              </a:rPr>
              <a:t>BÀI 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6C764-C087-4FCE-B98B-97C6E739E15B}"/>
              </a:ext>
            </a:extLst>
          </p:cNvPr>
          <p:cNvSpPr txBox="1"/>
          <p:nvPr/>
        </p:nvSpPr>
        <p:spPr>
          <a:xfrm>
            <a:off x="2895600" y="2170093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 TÍNH, TÌM HIỂU VỀ MÁY TÍNH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0C024-8081-494C-887D-11F65DBC6A45}"/>
              </a:ext>
            </a:extLst>
          </p:cNvPr>
          <p:cNvSpPr txBox="1"/>
          <p:nvPr/>
        </p:nvSpPr>
        <p:spPr>
          <a:xfrm>
            <a:off x="424642" y="1229915"/>
            <a:ext cx="795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ÍCH LỢI CỦA MÁY VI TÍNH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9864E-A006-487E-BD5F-0D6ADB4123D6}"/>
              </a:ext>
            </a:extLst>
          </p:cNvPr>
          <p:cNvSpPr txBox="1"/>
          <p:nvPr/>
        </p:nvSpPr>
        <p:spPr>
          <a:xfrm>
            <a:off x="454212" y="1811288"/>
            <a:ext cx="28223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lượng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lớn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nó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lấy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cần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Ví dụ,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tiết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toàn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hoạt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tiến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loại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71CE48-654A-483C-9525-B548FDADFE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86" y="1791954"/>
            <a:ext cx="3395774" cy="225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47FEC8-FAD1-41E5-8AE2-E561572BD2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37" y="1746930"/>
            <a:ext cx="3621214" cy="2401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BE8427-206A-4A09-B672-5806D425A5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99" y="3124200"/>
            <a:ext cx="4401182" cy="36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4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0C024-8081-494C-887D-11F65DBC6A45}"/>
              </a:ext>
            </a:extLst>
          </p:cNvPr>
          <p:cNvSpPr txBox="1"/>
          <p:nvPr/>
        </p:nvSpPr>
        <p:spPr>
          <a:xfrm>
            <a:off x="424642" y="1229915"/>
            <a:ext cx="795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ÍCH LỢI CỦA MÁY VI TÍNH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BF4EF-37DA-40AC-B461-9871C6D010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2" y="2145148"/>
            <a:ext cx="8394389" cy="4599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4FA8C5-4499-49EB-ACC5-CF496758D6D0}"/>
              </a:ext>
            </a:extLst>
          </p:cNvPr>
          <p:cNvSpPr txBox="1"/>
          <p:nvPr/>
        </p:nvSpPr>
        <p:spPr>
          <a:xfrm>
            <a:off x="454211" y="1811288"/>
            <a:ext cx="84987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hóa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ra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lệnh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nó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vụ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Ví dụ,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nếu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muốn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lập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báo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cáo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biểu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tả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kết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quả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đầu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tháng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sẽ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giúp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hiệu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quả.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hóa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hiệu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quả cá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97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" y="1214419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0C024-8081-494C-887D-11F65DBC6A45}"/>
              </a:ext>
            </a:extLst>
          </p:cNvPr>
          <p:cNvSpPr txBox="1"/>
          <p:nvPr/>
        </p:nvSpPr>
        <p:spPr>
          <a:xfrm>
            <a:off x="424642" y="1229915"/>
            <a:ext cx="795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ÍCH LỢI CỦA MÁY VI TÍNH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9864E-A006-487E-BD5F-0D6ADB4123D6}"/>
              </a:ext>
            </a:extLst>
          </p:cNvPr>
          <p:cNvSpPr txBox="1"/>
          <p:nvPr/>
        </p:nvSpPr>
        <p:spPr>
          <a:xfrm>
            <a:off x="5893580" y="1676400"/>
            <a:ext cx="28921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thống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nhất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vụ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̀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mà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mệt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mỏi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Ví dụ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giấy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mời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buổi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tiệc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hoặc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mặt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sẽ 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giấy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mời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chất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lượng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lúc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41602F-24E2-4FAE-B1FC-066B824F9E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5" y="1730473"/>
            <a:ext cx="3006479" cy="400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6BC08-7115-404D-A2FE-1E76915284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38" y="2850127"/>
            <a:ext cx="2842063" cy="378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48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0C024-8081-494C-887D-11F65DBC6A45}"/>
              </a:ext>
            </a:extLst>
          </p:cNvPr>
          <p:cNvSpPr txBox="1"/>
          <p:nvPr/>
        </p:nvSpPr>
        <p:spPr>
          <a:xfrm>
            <a:off x="424642" y="1229915"/>
            <a:ext cx="795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ÍCH LỢI CỦA MÁY VI TÍNH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9864E-A006-487E-BD5F-0D6ADB4123D6}"/>
              </a:ext>
            </a:extLst>
          </p:cNvPr>
          <p:cNvSpPr txBox="1"/>
          <p:nvPr/>
        </p:nvSpPr>
        <p:spPr>
          <a:xfrm>
            <a:off x="454212" y="1811288"/>
            <a:ext cx="30509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dụng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vụ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giản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lẫn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tạp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công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Ví dụ,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nhạc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hoặc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thiết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́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56F75D-7DF6-409C-8A74-3FA1994D4A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64" y="1981200"/>
            <a:ext cx="5270499" cy="3961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811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EF2F97A-28E6-41CE-A16F-6DC0D68614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12" y="1460747"/>
            <a:ext cx="6146800" cy="5245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3281F6-B4AC-46EA-820A-6BDF43845568}"/>
              </a:ext>
            </a:extLst>
          </p:cNvPr>
          <p:cNvSpPr txBox="1"/>
          <p:nvPr/>
        </p:nvSpPr>
        <p:spPr>
          <a:xfrm>
            <a:off x="413124" y="1784081"/>
            <a:ext cx="43874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kiệm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phí: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giảm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khối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lượng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việc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giấy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giảm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 phí. 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Ví dụ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</a:p>
          <a:p>
            <a:pPr algn="just" fontAlgn="base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chỉnh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sửa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báo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cáo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gửi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báo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cáo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điện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quản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hoặc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giáo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e-mail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CAA5F-D66E-47FB-B42C-D9AC1362CFE7}"/>
              </a:ext>
            </a:extLst>
          </p:cNvPr>
          <p:cNvSpPr txBox="1"/>
          <p:nvPr/>
        </p:nvSpPr>
        <p:spPr>
          <a:xfrm>
            <a:off x="424642" y="1229915"/>
            <a:ext cx="795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ÍCH LỢI CỦA MÁY VI TÍNH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1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6" name="Shape 83">
            <a:extLst>
              <a:ext uri="{FF2B5EF4-FFF2-40B4-BE49-F238E27FC236}">
                <a16:creationId xmlns:a16="http://schemas.microsoft.com/office/drawing/2014/main" id="{1386E641-9C23-448F-97AE-25A3C0236FE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4068" y="2885000"/>
            <a:ext cx="6912179" cy="223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2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BEA2FC-9CB5-42FD-A357-960CAAAEF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05266"/>
              </p:ext>
            </p:extLst>
          </p:nvPr>
        </p:nvGraphicFramePr>
        <p:xfrm>
          <a:off x="669521" y="1676401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D0EB69F-0577-4E2D-99F6-C37C9533CED9}"/>
              </a:ext>
            </a:extLst>
          </p:cNvPr>
          <p:cNvSpPr txBox="1"/>
          <p:nvPr/>
        </p:nvSpPr>
        <p:spPr>
          <a:xfrm>
            <a:off x="293708" y="1601427"/>
            <a:ext cx="8697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6361C-BE09-4C82-B2E5-44D0CF757AA1}"/>
              </a:ext>
            </a:extLst>
          </p:cNvPr>
          <p:cNvSpPr txBox="1"/>
          <p:nvPr/>
        </p:nvSpPr>
        <p:spPr>
          <a:xfrm>
            <a:off x="272242" y="1229915"/>
            <a:ext cx="550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 TÍNH - COMPUTER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A985D1-2933-42D3-9B3F-A977A65F53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6" y="3020192"/>
            <a:ext cx="3852025" cy="29690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54C91-0DC9-45E5-A1BE-D798E27736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15" y="2784396"/>
            <a:ext cx="4811029" cy="3204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9011C2-7EF7-4BDA-8060-33DDBA1E512F}"/>
              </a:ext>
            </a:extLst>
          </p:cNvPr>
          <p:cNvSpPr txBox="1"/>
          <p:nvPr/>
        </p:nvSpPr>
        <p:spPr>
          <a:xfrm>
            <a:off x="669521" y="5989281"/>
            <a:ext cx="2530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xách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0FC379-63D1-48A1-AA4B-CE826DC602EF}"/>
              </a:ext>
            </a:extLst>
          </p:cNvPr>
          <p:cNvSpPr txBox="1"/>
          <p:nvPr/>
        </p:nvSpPr>
        <p:spPr>
          <a:xfrm>
            <a:off x="5032634" y="6004749"/>
            <a:ext cx="2530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bàn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7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BEA2FC-9CB5-42FD-A357-960CAAAEF035}"/>
              </a:ext>
            </a:extLst>
          </p:cNvPr>
          <p:cNvGraphicFramePr/>
          <p:nvPr>
            <p:extLst/>
          </p:nvPr>
        </p:nvGraphicFramePr>
        <p:xfrm>
          <a:off x="669521" y="1676401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06361C-BE09-4C82-B2E5-44D0CF757AA1}"/>
              </a:ext>
            </a:extLst>
          </p:cNvPr>
          <p:cNvSpPr txBox="1"/>
          <p:nvPr/>
        </p:nvSpPr>
        <p:spPr>
          <a:xfrm>
            <a:off x="272242" y="1229915"/>
            <a:ext cx="550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 TÍNH - COMPUTER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54C91-0DC9-45E5-A1BE-D798E27736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3" y="2148814"/>
            <a:ext cx="5943600" cy="3959351"/>
          </a:xfrm>
          <a:prstGeom prst="rect">
            <a:avLst/>
          </a:prstGeom>
        </p:spPr>
      </p:pic>
      <p:sp>
        <p:nvSpPr>
          <p:cNvPr id="10" name="Shape 73">
            <a:extLst>
              <a:ext uri="{FF2B5EF4-FFF2-40B4-BE49-F238E27FC236}">
                <a16:creationId xmlns:a16="http://schemas.microsoft.com/office/drawing/2014/main" id="{BEDD8978-A9A1-46C6-BDD9-C040275C8879}"/>
              </a:ext>
            </a:extLst>
          </p:cNvPr>
          <p:cNvSpPr/>
          <p:nvPr/>
        </p:nvSpPr>
        <p:spPr>
          <a:xfrm>
            <a:off x="387590" y="1988105"/>
            <a:ext cx="1771202" cy="934332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MÀN HÌNH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Shape 76">
            <a:extLst>
              <a:ext uri="{FF2B5EF4-FFF2-40B4-BE49-F238E27FC236}">
                <a16:creationId xmlns:a16="http://schemas.microsoft.com/office/drawing/2014/main" id="{28D632A9-23EB-414D-AC44-E616FEC6AB94}"/>
              </a:ext>
            </a:extLst>
          </p:cNvPr>
          <p:cNvSpPr/>
          <p:nvPr/>
        </p:nvSpPr>
        <p:spPr>
          <a:xfrm>
            <a:off x="6862579" y="4743717"/>
            <a:ext cx="1752600" cy="875763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FFF2CC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vi-VN" sz="24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sz="2400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73">
            <a:extLst>
              <a:ext uri="{FF2B5EF4-FFF2-40B4-BE49-F238E27FC236}">
                <a16:creationId xmlns:a16="http://schemas.microsoft.com/office/drawing/2014/main" id="{7507ABF6-E7CE-4E3D-BB47-0DB8048ECDD1}"/>
              </a:ext>
            </a:extLst>
          </p:cNvPr>
          <p:cNvSpPr/>
          <p:nvPr/>
        </p:nvSpPr>
        <p:spPr>
          <a:xfrm>
            <a:off x="7027300" y="1771811"/>
            <a:ext cx="1786220" cy="942255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CPU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Bộ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xử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lý</a:t>
            </a:r>
            <a:r>
              <a:rPr lang="vi-VN" sz="2000" dirty="0">
                <a:solidFill>
                  <a:schemeClr val="dk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4" name="Shape 72">
            <a:extLst>
              <a:ext uri="{FF2B5EF4-FFF2-40B4-BE49-F238E27FC236}">
                <a16:creationId xmlns:a16="http://schemas.microsoft.com/office/drawing/2014/main" id="{E863AEC1-E5BB-40F0-9032-78DCE52EB9D9}"/>
              </a:ext>
            </a:extLst>
          </p:cNvPr>
          <p:cNvCxnSpPr>
            <a:cxnSpLocks/>
          </p:cNvCxnSpPr>
          <p:nvPr/>
        </p:nvCxnSpPr>
        <p:spPr>
          <a:xfrm>
            <a:off x="2141464" y="2889765"/>
            <a:ext cx="1066013" cy="6068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" name="Shape 75">
            <a:extLst>
              <a:ext uri="{FF2B5EF4-FFF2-40B4-BE49-F238E27FC236}">
                <a16:creationId xmlns:a16="http://schemas.microsoft.com/office/drawing/2014/main" id="{BB2FA12B-B029-4FB4-9CEF-1AC26F3A464E}"/>
              </a:ext>
            </a:extLst>
          </p:cNvPr>
          <p:cNvCxnSpPr>
            <a:cxnSpLocks/>
          </p:cNvCxnSpPr>
          <p:nvPr/>
        </p:nvCxnSpPr>
        <p:spPr>
          <a:xfrm flipH="1">
            <a:off x="5925379" y="2700431"/>
            <a:ext cx="1201316" cy="533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" name="Shape 77">
            <a:extLst>
              <a:ext uri="{FF2B5EF4-FFF2-40B4-BE49-F238E27FC236}">
                <a16:creationId xmlns:a16="http://schemas.microsoft.com/office/drawing/2014/main" id="{E3B35F4F-E596-4533-BFAE-1A08876D01F5}"/>
              </a:ext>
            </a:extLst>
          </p:cNvPr>
          <p:cNvCxnSpPr>
            <a:cxnSpLocks/>
          </p:cNvCxnSpPr>
          <p:nvPr/>
        </p:nvCxnSpPr>
        <p:spPr>
          <a:xfrm flipH="1">
            <a:off x="6376079" y="5319289"/>
            <a:ext cx="503578" cy="28720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Shape 73">
            <a:extLst>
              <a:ext uri="{FF2B5EF4-FFF2-40B4-BE49-F238E27FC236}">
                <a16:creationId xmlns:a16="http://schemas.microsoft.com/office/drawing/2014/main" id="{E131A7ED-A2F9-4F45-83BF-B66110978AD6}"/>
              </a:ext>
            </a:extLst>
          </p:cNvPr>
          <p:cNvSpPr/>
          <p:nvPr/>
        </p:nvSpPr>
        <p:spPr>
          <a:xfrm>
            <a:off x="1630249" y="6032679"/>
            <a:ext cx="1752600" cy="645615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BÀN PHÍM 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4" name="Shape 72">
            <a:extLst>
              <a:ext uri="{FF2B5EF4-FFF2-40B4-BE49-F238E27FC236}">
                <a16:creationId xmlns:a16="http://schemas.microsoft.com/office/drawing/2014/main" id="{C29B5C79-6182-49E6-9D02-554031346CF2}"/>
              </a:ext>
            </a:extLst>
          </p:cNvPr>
          <p:cNvCxnSpPr>
            <a:cxnSpLocks/>
          </p:cNvCxnSpPr>
          <p:nvPr/>
        </p:nvCxnSpPr>
        <p:spPr>
          <a:xfrm flipV="1">
            <a:off x="3207477" y="5593742"/>
            <a:ext cx="156249" cy="45181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5155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BEA2FC-9CB5-42FD-A357-960CAAAEF035}"/>
              </a:ext>
            </a:extLst>
          </p:cNvPr>
          <p:cNvGraphicFramePr/>
          <p:nvPr>
            <p:extLst/>
          </p:nvPr>
        </p:nvGraphicFramePr>
        <p:xfrm>
          <a:off x="669521" y="1676401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D0EB69F-0577-4E2D-99F6-C37C9533CED9}"/>
              </a:ext>
            </a:extLst>
          </p:cNvPr>
          <p:cNvSpPr txBox="1"/>
          <p:nvPr/>
        </p:nvSpPr>
        <p:spPr>
          <a:xfrm>
            <a:off x="293708" y="1601427"/>
            <a:ext cx="869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ọ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6361C-BE09-4C82-B2E5-44D0CF757AA1}"/>
              </a:ext>
            </a:extLst>
          </p:cNvPr>
          <p:cNvSpPr txBox="1"/>
          <p:nvPr/>
        </p:nvSpPr>
        <p:spPr>
          <a:xfrm>
            <a:off x="272242" y="1229915"/>
            <a:ext cx="550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 TÍNH - COMPUTER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hape 73">
            <a:extLst>
              <a:ext uri="{FF2B5EF4-FFF2-40B4-BE49-F238E27FC236}">
                <a16:creationId xmlns:a16="http://schemas.microsoft.com/office/drawing/2014/main" id="{85D09BDE-5D1C-4532-9ADE-2682DCD2C8E4}"/>
              </a:ext>
            </a:extLst>
          </p:cNvPr>
          <p:cNvSpPr/>
          <p:nvPr/>
        </p:nvSpPr>
        <p:spPr>
          <a:xfrm>
            <a:off x="489930" y="2534371"/>
            <a:ext cx="2329470" cy="934332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DỮ LIỆU NHẬP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0000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INPUT</a:t>
            </a:r>
            <a:endParaRPr sz="2000" b="1" dirty="0">
              <a:solidFill>
                <a:srgbClr val="0000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5" name="Shape 72">
            <a:extLst>
              <a:ext uri="{FF2B5EF4-FFF2-40B4-BE49-F238E27FC236}">
                <a16:creationId xmlns:a16="http://schemas.microsoft.com/office/drawing/2014/main" id="{B9B1FE18-8716-4517-9170-FEAE51B2F225}"/>
              </a:ext>
            </a:extLst>
          </p:cNvPr>
          <p:cNvCxnSpPr>
            <a:cxnSpLocks/>
          </p:cNvCxnSpPr>
          <p:nvPr/>
        </p:nvCxnSpPr>
        <p:spPr>
          <a:xfrm>
            <a:off x="2819400" y="3042127"/>
            <a:ext cx="43552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" name="Shape 73">
            <a:extLst>
              <a:ext uri="{FF2B5EF4-FFF2-40B4-BE49-F238E27FC236}">
                <a16:creationId xmlns:a16="http://schemas.microsoft.com/office/drawing/2014/main" id="{89AA87B6-0528-409A-A258-4B8C7855D5B4}"/>
              </a:ext>
            </a:extLst>
          </p:cNvPr>
          <p:cNvSpPr/>
          <p:nvPr/>
        </p:nvSpPr>
        <p:spPr>
          <a:xfrm>
            <a:off x="3345493" y="2523179"/>
            <a:ext cx="2329470" cy="934332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MT XỬ LÝ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0000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PROCESSING</a:t>
            </a:r>
          </a:p>
        </p:txBody>
      </p:sp>
      <p:cxnSp>
        <p:nvCxnSpPr>
          <p:cNvPr id="20" name="Shape 72">
            <a:extLst>
              <a:ext uri="{FF2B5EF4-FFF2-40B4-BE49-F238E27FC236}">
                <a16:creationId xmlns:a16="http://schemas.microsoft.com/office/drawing/2014/main" id="{0CA2A0A1-11D3-479D-B661-C72B83DEC54F}"/>
              </a:ext>
            </a:extLst>
          </p:cNvPr>
          <p:cNvCxnSpPr>
            <a:cxnSpLocks/>
          </p:cNvCxnSpPr>
          <p:nvPr/>
        </p:nvCxnSpPr>
        <p:spPr>
          <a:xfrm>
            <a:off x="5674963" y="3010617"/>
            <a:ext cx="43552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" name="Shape 73">
            <a:extLst>
              <a:ext uri="{FF2B5EF4-FFF2-40B4-BE49-F238E27FC236}">
                <a16:creationId xmlns:a16="http://schemas.microsoft.com/office/drawing/2014/main" id="{627310CF-9C0F-4D4A-9778-A2494136994B}"/>
              </a:ext>
            </a:extLst>
          </p:cNvPr>
          <p:cNvSpPr/>
          <p:nvPr/>
        </p:nvSpPr>
        <p:spPr>
          <a:xfrm>
            <a:off x="6196763" y="2539278"/>
            <a:ext cx="2457307" cy="934332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THÔNG TIN XUẤT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0000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OUTPUT</a:t>
            </a:r>
            <a:endParaRPr sz="2000" b="1" dirty="0">
              <a:solidFill>
                <a:srgbClr val="0000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54DB7-3F51-4CBB-9E83-294DD7AFAF38}"/>
              </a:ext>
            </a:extLst>
          </p:cNvPr>
          <p:cNvSpPr txBox="1"/>
          <p:nvPr/>
        </p:nvSpPr>
        <p:spPr>
          <a:xfrm>
            <a:off x="381086" y="3632328"/>
            <a:ext cx="86105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ra.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do con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GB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GB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200" b="1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sz="22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2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22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GB" sz="22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GB" sz="22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GB" sz="22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9" grpId="0" animBg="1"/>
      <p:bldP spid="21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CC41B2-9446-423B-A9EB-5839B179C7AD}"/>
              </a:ext>
            </a:extLst>
          </p:cNvPr>
          <p:cNvSpPr txBox="1"/>
          <p:nvPr/>
        </p:nvSpPr>
        <p:spPr>
          <a:xfrm>
            <a:off x="424642" y="1229915"/>
            <a:ext cx="550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MỀM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B5C0D-F698-4DA0-A356-0745816969E1}"/>
              </a:ext>
            </a:extLst>
          </p:cNvPr>
          <p:cNvSpPr txBox="1"/>
          <p:nvPr/>
        </p:nvSpPr>
        <p:spPr>
          <a:xfrm>
            <a:off x="457200" y="1828800"/>
            <a:ext cx="8305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tri,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Operating System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Software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Utility Program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Programming Language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7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CC41B2-9446-423B-A9EB-5839B179C7AD}"/>
              </a:ext>
            </a:extLst>
          </p:cNvPr>
          <p:cNvSpPr txBox="1"/>
          <p:nvPr/>
        </p:nvSpPr>
        <p:spPr>
          <a:xfrm>
            <a:off x="424642" y="1229915"/>
            <a:ext cx="628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HỆ ĐIỀU HÀNH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OPERATING SYSTEM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B5C0D-F698-4DA0-A356-0745816969E1}"/>
              </a:ext>
            </a:extLst>
          </p:cNvPr>
          <p:cNvSpPr txBox="1"/>
          <p:nvPr/>
        </p:nvSpPr>
        <p:spPr>
          <a:xfrm>
            <a:off x="457200" y="1828800"/>
            <a:ext cx="830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Khởi động máy tính.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lý, phân phối và thu hồi bộ nhớ trong và bộ nhớ ngoài.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khiển việc thực thi các chương trình.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khiển các thiết bị trong, thiết bị ngoại vi ...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lý thông tin và việc nhập/xuất của thông tin.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8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CC41B2-9446-423B-A9EB-5839B179C7AD}"/>
              </a:ext>
            </a:extLst>
          </p:cNvPr>
          <p:cNvSpPr txBox="1"/>
          <p:nvPr/>
        </p:nvSpPr>
        <p:spPr>
          <a:xfrm>
            <a:off x="424642" y="1229915"/>
            <a:ext cx="795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 MỀM ỨNG DỤNG </a:t>
            </a:r>
            <a:r>
              <a:rPr lang="vi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SOFTWARE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B5C0D-F698-4DA0-A356-0745816969E1}"/>
              </a:ext>
            </a:extLst>
          </p:cNvPr>
          <p:cNvSpPr txBox="1"/>
          <p:nvPr/>
        </p:nvSpPr>
        <p:spPr>
          <a:xfrm>
            <a:off x="457200" y="1828800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Là các chương trình phục vụ cho các ứng dụng cụ thể.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Wordprocessing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Microsoft Word,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EditPlus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(Database Management  System): Visual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Foxpro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Access,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Server…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Corel Draw,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PhotoShop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FreeHand, Illustrator…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Orcad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viễn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PageMaker,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QuarkPress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FrontPage, </a:t>
            </a:r>
            <a:r>
              <a:rPr lang="en-GB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DreamWeaver</a:t>
            </a:r>
            <a:r>
              <a:rPr lang="en-GB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6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0C024-8081-494C-887D-11F65DBC6A45}"/>
              </a:ext>
            </a:extLst>
          </p:cNvPr>
          <p:cNvSpPr txBox="1"/>
          <p:nvPr/>
        </p:nvSpPr>
        <p:spPr>
          <a:xfrm>
            <a:off x="424642" y="1229915"/>
            <a:ext cx="795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ÍCH LỢI CỦA MÁY VI TÍNH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9864E-A006-487E-BD5F-0D6ADB4123D6}"/>
              </a:ext>
            </a:extLst>
          </p:cNvPr>
          <p:cNvSpPr txBox="1"/>
          <p:nvPr/>
        </p:nvSpPr>
        <p:spPr>
          <a:xfrm>
            <a:off x="454211" y="1811288"/>
            <a:ext cx="29747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Tốc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vụ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thường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phép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vài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Ví dụ,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giáo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lập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chóng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sách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điểm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vì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lập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42A08-3665-4A07-8731-AB1CC1B169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19" y="2068707"/>
            <a:ext cx="4838751" cy="389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35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0C024-8081-494C-887D-11F65DBC6A45}"/>
              </a:ext>
            </a:extLst>
          </p:cNvPr>
          <p:cNvSpPr txBox="1"/>
          <p:nvPr/>
        </p:nvSpPr>
        <p:spPr>
          <a:xfrm>
            <a:off x="424642" y="1229915"/>
            <a:ext cx="795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ÍCH LỢI CỦA MÁY VI TÍNH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9864E-A006-487E-BD5F-0D6ADB4123D6}"/>
              </a:ext>
            </a:extLst>
          </p:cNvPr>
          <p:cNvSpPr txBox="1"/>
          <p:nvPr/>
        </p:nvSpPr>
        <p:spPr>
          <a:xfrm>
            <a:off x="3788840" y="1647816"/>
            <a:ext cx="495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xác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việc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khả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lỗi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dùng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việc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đảm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bảo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liệu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vào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xác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06E5-8E9C-498E-BD4F-017DB9441C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7" y="1992295"/>
            <a:ext cx="3368429" cy="2709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A99329-B7CE-45B5-9C47-B248227E54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65044"/>
            <a:ext cx="5410199" cy="2929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838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</TotalTime>
  <Words>1089</Words>
  <Application>Microsoft Office PowerPoint</Application>
  <PresentationFormat>On-screen Show (4:3)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Pmytrung</dc:creator>
  <cp:lastModifiedBy>Admin</cp:lastModifiedBy>
  <cp:revision>699</cp:revision>
  <dcterms:created xsi:type="dcterms:W3CDTF">2013-07-23T09:29:25Z</dcterms:created>
  <dcterms:modified xsi:type="dcterms:W3CDTF">2018-05-21T14:51:13Z</dcterms:modified>
</cp:coreProperties>
</file>