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3" r:id="rId3"/>
    <p:sldId id="375" r:id="rId4"/>
    <p:sldId id="369" r:id="rId5"/>
    <p:sldId id="378" r:id="rId6"/>
    <p:sldId id="377" r:id="rId7"/>
    <p:sldId id="380" r:id="rId8"/>
    <p:sldId id="376" r:id="rId9"/>
    <p:sldId id="381" r:id="rId10"/>
    <p:sldId id="379" r:id="rId11"/>
    <p:sldId id="385" r:id="rId12"/>
    <p:sldId id="386" r:id="rId13"/>
    <p:sldId id="387" r:id="rId14"/>
    <p:sldId id="3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700C4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1" autoAdjust="0"/>
    <p:restoredTop sz="94674" autoAdjust="0"/>
  </p:normalViewPr>
  <p:slideViewPr>
    <p:cSldViewPr>
      <p:cViewPr varScale="1">
        <p:scale>
          <a:sx n="70" d="100"/>
          <a:sy n="70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25302" custScaleY="108384" custLinFactNeighborX="151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68589"/>
        </a:xfrm>
        <a:prstGeom prst="roundRect">
          <a:avLst>
            <a:gd name="adj" fmla="val 10000"/>
          </a:avLst>
        </a:prstGeom>
        <a:noFill/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338" y="0"/>
        <a:ext cx="6071061" cy="1468589"/>
      </dsp:txXfrm>
    </dsp:sp>
    <dsp:sp modelId="{31482611-EE45-4AD0-97ED-B8B8055BFE95}">
      <dsp:nvSpPr>
        <dsp:cNvPr id="0" name=""/>
        <dsp:cNvSpPr/>
      </dsp:nvSpPr>
      <dsp:spPr>
        <a:xfrm>
          <a:off x="210557" y="97608"/>
          <a:ext cx="1947794" cy="1273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0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5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4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24-05-2018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5.jpg"/><Relationship Id="rId4" Type="http://schemas.openxmlformats.org/officeDocument/2006/relationships/diagramData" Target="../diagrams/data11.xml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9.jpg"/><Relationship Id="rId4" Type="http://schemas.openxmlformats.org/officeDocument/2006/relationships/diagramData" Target="../diagrams/data12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6.jpg"/><Relationship Id="rId4" Type="http://schemas.openxmlformats.org/officeDocument/2006/relationships/diagramData" Target="../diagrams/data13.xml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5.xml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jpg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6.png"/><Relationship Id="rId4" Type="http://schemas.openxmlformats.org/officeDocument/2006/relationships/diagramData" Target="../diagrams/data4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jpg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0.jpg"/><Relationship Id="rId5" Type="http://schemas.openxmlformats.org/officeDocument/2006/relationships/diagramLayout" Target="../diagrams/layout6.xml"/><Relationship Id="rId10" Type="http://schemas.openxmlformats.org/officeDocument/2006/relationships/image" Target="../media/image9.jpg"/><Relationship Id="rId4" Type="http://schemas.openxmlformats.org/officeDocument/2006/relationships/diagramData" Target="../diagrams/data6.xml"/><Relationship Id="rId9" Type="http://schemas.openxmlformats.org/officeDocument/2006/relationships/image" Target="../media/image4.jpg"/><Relationship Id="rId1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9.jpg"/><Relationship Id="rId4" Type="http://schemas.openxmlformats.org/officeDocument/2006/relationships/diagramData" Target="../diagrams/data8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4.jpg"/><Relationship Id="rId4" Type="http://schemas.openxmlformats.org/officeDocument/2006/relationships/diagramData" Target="../diagrams/data9.xml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9.jpg"/><Relationship Id="rId4" Type="http://schemas.openxmlformats.org/officeDocument/2006/relationships/diagramData" Target="../diagrams/data10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876706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406989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908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>
                <a:solidFill>
                  <a:srgbClr val="000099"/>
                </a:solidFill>
              </a:rPr>
              <a:t>BÀI IV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32464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WORDS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E78C5-8999-4BCB-B247-2A8EEFC7F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1" y="1809586"/>
            <a:ext cx="6523628" cy="48119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9010AB-9D0D-4827-BD32-A71C300EE46C}"/>
              </a:ext>
            </a:extLst>
          </p:cNvPr>
          <p:cNvSpPr txBox="1"/>
          <p:nvPr/>
        </p:nvSpPr>
        <p:spPr>
          <a:xfrm>
            <a:off x="473064" y="1187110"/>
            <a:ext cx="675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1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VĂN BẢN MỚI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hape 75">
            <a:extLst>
              <a:ext uri="{FF2B5EF4-FFF2-40B4-BE49-F238E27FC236}">
                <a16:creationId xmlns:a16="http://schemas.microsoft.com/office/drawing/2014/main" id="{1AB93AF9-6296-41B8-B7F4-D3D64AB2FEF3}"/>
              </a:ext>
            </a:extLst>
          </p:cNvPr>
          <p:cNvCxnSpPr>
            <a:cxnSpLocks/>
          </p:cNvCxnSpPr>
          <p:nvPr/>
        </p:nvCxnSpPr>
        <p:spPr>
          <a:xfrm flipH="1">
            <a:off x="1989622" y="2735439"/>
            <a:ext cx="3507204" cy="76976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" name="Shape 73">
            <a:extLst>
              <a:ext uri="{FF2B5EF4-FFF2-40B4-BE49-F238E27FC236}">
                <a16:creationId xmlns:a16="http://schemas.microsoft.com/office/drawing/2014/main" id="{1C198092-FE63-4B56-BC4D-22772BFBA3DB}"/>
              </a:ext>
            </a:extLst>
          </p:cNvPr>
          <p:cNvSpPr/>
          <p:nvPr/>
        </p:nvSpPr>
        <p:spPr>
          <a:xfrm>
            <a:off x="5496826" y="2422524"/>
            <a:ext cx="3357408" cy="108267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1.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Khi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cửa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số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màn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hình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này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xuất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hiện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,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chọn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Disk D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5" name="Shape 75">
            <a:extLst>
              <a:ext uri="{FF2B5EF4-FFF2-40B4-BE49-F238E27FC236}">
                <a16:creationId xmlns:a16="http://schemas.microsoft.com/office/drawing/2014/main" id="{ED0A3BC0-6807-4893-98A5-10B4AFA41717}"/>
              </a:ext>
            </a:extLst>
          </p:cNvPr>
          <p:cNvCxnSpPr>
            <a:cxnSpLocks/>
          </p:cNvCxnSpPr>
          <p:nvPr/>
        </p:nvCxnSpPr>
        <p:spPr>
          <a:xfrm flipH="1">
            <a:off x="2743200" y="4154490"/>
            <a:ext cx="2203265" cy="102711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" name="Shape 73">
            <a:extLst>
              <a:ext uri="{FF2B5EF4-FFF2-40B4-BE49-F238E27FC236}">
                <a16:creationId xmlns:a16="http://schemas.microsoft.com/office/drawing/2014/main" id="{BEACD80C-8B27-4055-8BD8-7EC60A41C734}"/>
              </a:ext>
            </a:extLst>
          </p:cNvPr>
          <p:cNvSpPr/>
          <p:nvPr/>
        </p:nvSpPr>
        <p:spPr>
          <a:xfrm>
            <a:off x="4964319" y="3818114"/>
            <a:ext cx="2782174" cy="757059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2.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Gõ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đây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TÊN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tập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tin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đây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45DC42CC-4557-4ABA-9424-99F406517ACF}"/>
              </a:ext>
            </a:extLst>
          </p:cNvPr>
          <p:cNvCxnSpPr>
            <a:cxnSpLocks/>
          </p:cNvCxnSpPr>
          <p:nvPr/>
        </p:nvCxnSpPr>
        <p:spPr>
          <a:xfrm flipH="1">
            <a:off x="5496828" y="5703158"/>
            <a:ext cx="599172" cy="50641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" name="Shape 73">
            <a:extLst>
              <a:ext uri="{FF2B5EF4-FFF2-40B4-BE49-F238E27FC236}">
                <a16:creationId xmlns:a16="http://schemas.microsoft.com/office/drawing/2014/main" id="{3F92A210-31ED-4BC4-9620-CF203BE1154A}"/>
              </a:ext>
            </a:extLst>
          </p:cNvPr>
          <p:cNvSpPr/>
          <p:nvPr/>
        </p:nvSpPr>
        <p:spPr>
          <a:xfrm>
            <a:off x="5971342" y="4933949"/>
            <a:ext cx="2532824" cy="769209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3.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đây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để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lưu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tập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tin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64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58EB2-6D44-4C63-A34F-277424146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76032"/>
            <a:ext cx="8077201" cy="4206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5BE5-1718-41DC-92F5-E52C7653D51D}"/>
              </a:ext>
            </a:extLst>
          </p:cNvPr>
          <p:cNvSpPr txBox="1"/>
          <p:nvPr/>
        </p:nvSpPr>
        <p:spPr>
          <a:xfrm>
            <a:off x="473064" y="1149010"/>
            <a:ext cx="675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MỞ (OPEN) 1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VĂN BẢN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787CA-8B3B-4563-94A2-086CE9C1AA87}"/>
              </a:ext>
            </a:extLst>
          </p:cNvPr>
          <p:cNvSpPr txBox="1"/>
          <p:nvPr/>
        </p:nvSpPr>
        <p:spPr>
          <a:xfrm>
            <a:off x="459472" y="165863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(open)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+ Open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O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hape 75">
            <a:extLst>
              <a:ext uri="{FF2B5EF4-FFF2-40B4-BE49-F238E27FC236}">
                <a16:creationId xmlns:a16="http://schemas.microsoft.com/office/drawing/2014/main" id="{7A6870D9-ED3D-4B1B-B114-145B9B02439C}"/>
              </a:ext>
            </a:extLst>
          </p:cNvPr>
          <p:cNvCxnSpPr>
            <a:cxnSpLocks/>
          </p:cNvCxnSpPr>
          <p:nvPr/>
        </p:nvCxnSpPr>
        <p:spPr>
          <a:xfrm flipH="1" flipV="1">
            <a:off x="972405" y="2905070"/>
            <a:ext cx="122888" cy="175008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Shape 73">
            <a:extLst>
              <a:ext uri="{FF2B5EF4-FFF2-40B4-BE49-F238E27FC236}">
                <a16:creationId xmlns:a16="http://schemas.microsoft.com/office/drawing/2014/main" id="{27E5F8BB-05D2-49AE-93C7-84E0E1867FFD}"/>
              </a:ext>
            </a:extLst>
          </p:cNvPr>
          <p:cNvSpPr/>
          <p:nvPr/>
        </p:nvSpPr>
        <p:spPr>
          <a:xfrm>
            <a:off x="972404" y="4655156"/>
            <a:ext cx="3599596" cy="942383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1.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Chuyển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menu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File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chọn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Open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79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E78C5-8999-4BCB-B247-2A8EEFC7F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3" y="1809586"/>
            <a:ext cx="6511324" cy="48119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hape 75">
            <a:extLst>
              <a:ext uri="{FF2B5EF4-FFF2-40B4-BE49-F238E27FC236}">
                <a16:creationId xmlns:a16="http://schemas.microsoft.com/office/drawing/2014/main" id="{1AB93AF9-6296-41B8-B7F4-D3D64AB2FEF3}"/>
              </a:ext>
            </a:extLst>
          </p:cNvPr>
          <p:cNvCxnSpPr>
            <a:cxnSpLocks/>
          </p:cNvCxnSpPr>
          <p:nvPr/>
        </p:nvCxnSpPr>
        <p:spPr>
          <a:xfrm flipH="1">
            <a:off x="1995774" y="2918098"/>
            <a:ext cx="1939560" cy="239668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" name="Shape 73">
            <a:extLst>
              <a:ext uri="{FF2B5EF4-FFF2-40B4-BE49-F238E27FC236}">
                <a16:creationId xmlns:a16="http://schemas.microsoft.com/office/drawing/2014/main" id="{1C198092-FE63-4B56-BC4D-22772BFBA3DB}"/>
              </a:ext>
            </a:extLst>
          </p:cNvPr>
          <p:cNvSpPr/>
          <p:nvPr/>
        </p:nvSpPr>
        <p:spPr>
          <a:xfrm>
            <a:off x="3919938" y="2052269"/>
            <a:ext cx="3266926" cy="1030400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1.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Khi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cửa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số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màn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hình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này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xuất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hiện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,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chọn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Disk D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5" name="Shape 75">
            <a:extLst>
              <a:ext uri="{FF2B5EF4-FFF2-40B4-BE49-F238E27FC236}">
                <a16:creationId xmlns:a16="http://schemas.microsoft.com/office/drawing/2014/main" id="{ED0A3BC0-6807-4893-98A5-10B4AFA41717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971532" y="3915634"/>
            <a:ext cx="1786782" cy="16032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" name="Shape 73">
            <a:extLst>
              <a:ext uri="{FF2B5EF4-FFF2-40B4-BE49-F238E27FC236}">
                <a16:creationId xmlns:a16="http://schemas.microsoft.com/office/drawing/2014/main" id="{BEACD80C-8B27-4055-8BD8-7EC60A41C734}"/>
              </a:ext>
            </a:extLst>
          </p:cNvPr>
          <p:cNvSpPr/>
          <p:nvPr/>
        </p:nvSpPr>
        <p:spPr>
          <a:xfrm>
            <a:off x="5758314" y="3540138"/>
            <a:ext cx="2532824" cy="750991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2.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TÊN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tập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tin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cần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mở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45DC42CC-4557-4ABA-9424-99F406517ACF}"/>
              </a:ext>
            </a:extLst>
          </p:cNvPr>
          <p:cNvCxnSpPr>
            <a:cxnSpLocks/>
          </p:cNvCxnSpPr>
          <p:nvPr/>
        </p:nvCxnSpPr>
        <p:spPr>
          <a:xfrm flipH="1">
            <a:off x="5496828" y="5703158"/>
            <a:ext cx="599172" cy="50641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" name="Shape 73">
            <a:extLst>
              <a:ext uri="{FF2B5EF4-FFF2-40B4-BE49-F238E27FC236}">
                <a16:creationId xmlns:a16="http://schemas.microsoft.com/office/drawing/2014/main" id="{3F92A210-31ED-4BC4-9620-CF203BE1154A}"/>
              </a:ext>
            </a:extLst>
          </p:cNvPr>
          <p:cNvSpPr/>
          <p:nvPr/>
        </p:nvSpPr>
        <p:spPr>
          <a:xfrm>
            <a:off x="5971342" y="4933949"/>
            <a:ext cx="2532824" cy="769209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3.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đây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để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mở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tập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tin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6F0CD-69DC-4814-BC81-23EF7FE3F38D}"/>
              </a:ext>
            </a:extLst>
          </p:cNvPr>
          <p:cNvSpPr txBox="1"/>
          <p:nvPr/>
        </p:nvSpPr>
        <p:spPr>
          <a:xfrm>
            <a:off x="473064" y="1149010"/>
            <a:ext cx="675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MỞ (OPEN) 1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VĂN BẢN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78CC-4111-4B95-8C93-70C10715EDA0}"/>
              </a:ext>
            </a:extLst>
          </p:cNvPr>
          <p:cNvSpPr txBox="1"/>
          <p:nvPr/>
        </p:nvSpPr>
        <p:spPr>
          <a:xfrm>
            <a:off x="304800" y="1214735"/>
            <a:ext cx="666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THỰC HÀNH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609600" y="1828800"/>
            <a:ext cx="807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sz="2300" dirty="0">
                <a:cs typeface="Arial" panose="020B0604020202020204" pitchFamily="34" charset="0"/>
              </a:rPr>
              <a:t>Cho </a:t>
            </a:r>
            <a:r>
              <a:rPr lang="vi-VN" sz="2300" dirty="0" err="1">
                <a:cs typeface="Arial" panose="020B0604020202020204" pitchFamily="34" charset="0"/>
              </a:rPr>
              <a:t>các</a:t>
            </a:r>
            <a:r>
              <a:rPr lang="vi-VN" sz="2300" dirty="0">
                <a:cs typeface="Arial" panose="020B0604020202020204" pitchFamily="34" charset="0"/>
              </a:rPr>
              <a:t> em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algn="just"/>
            <a:endParaRPr lang="vi-VN" sz="2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paste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tin hay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copy (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folders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37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66B1F-854E-4A0D-B679-F1DA05D19EBB}"/>
              </a:ext>
            </a:extLst>
          </p:cNvPr>
          <p:cNvSpPr txBox="1"/>
          <p:nvPr/>
        </p:nvSpPr>
        <p:spPr>
          <a:xfrm>
            <a:off x="336584" y="1217250"/>
            <a:ext cx="664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KIỂU GÕ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96A49-F68A-496F-ACC2-2733453B4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" y="1954908"/>
            <a:ext cx="8914145" cy="905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hape 75">
            <a:extLst>
              <a:ext uri="{FF2B5EF4-FFF2-40B4-BE49-F238E27FC236}">
                <a16:creationId xmlns:a16="http://schemas.microsoft.com/office/drawing/2014/main" id="{632CBFCB-13B7-4D0B-8252-A4CD707DBC30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446997" y="2817770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" name="Shape 73">
            <a:extLst>
              <a:ext uri="{FF2B5EF4-FFF2-40B4-BE49-F238E27FC236}">
                <a16:creationId xmlns:a16="http://schemas.microsoft.com/office/drawing/2014/main" id="{946A5E63-5011-44D0-960A-96D46C49E8AE}"/>
              </a:ext>
            </a:extLst>
          </p:cNvPr>
          <p:cNvSpPr/>
          <p:nvPr/>
        </p:nvSpPr>
        <p:spPr>
          <a:xfrm>
            <a:off x="914848" y="4555270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Huyền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A+2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À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4" name="Shape 75">
            <a:extLst>
              <a:ext uri="{FF2B5EF4-FFF2-40B4-BE49-F238E27FC236}">
                <a16:creationId xmlns:a16="http://schemas.microsoft.com/office/drawing/2014/main" id="{F7F6CEC3-81EC-4FBD-87AF-1623CF49BB4A}"/>
              </a:ext>
            </a:extLst>
          </p:cNvPr>
          <p:cNvCxnSpPr>
            <a:cxnSpLocks/>
          </p:cNvCxnSpPr>
          <p:nvPr/>
        </p:nvCxnSpPr>
        <p:spPr>
          <a:xfrm flipV="1">
            <a:off x="605051" y="278751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" name="Shape 73">
            <a:extLst>
              <a:ext uri="{FF2B5EF4-FFF2-40B4-BE49-F238E27FC236}">
                <a16:creationId xmlns:a16="http://schemas.microsoft.com/office/drawing/2014/main" id="{77B82363-3DF2-44AE-9E46-76708B7C4EF3}"/>
              </a:ext>
            </a:extLst>
          </p:cNvPr>
          <p:cNvSpPr/>
          <p:nvPr/>
        </p:nvSpPr>
        <p:spPr>
          <a:xfrm>
            <a:off x="49533" y="335595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Sắc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A+1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8" name="Shape 73">
            <a:extLst>
              <a:ext uri="{FF2B5EF4-FFF2-40B4-BE49-F238E27FC236}">
                <a16:creationId xmlns:a16="http://schemas.microsoft.com/office/drawing/2014/main" id="{BCB66A0E-5D21-4138-A6E3-35BDA8C662BD}"/>
              </a:ext>
            </a:extLst>
          </p:cNvPr>
          <p:cNvSpPr/>
          <p:nvPr/>
        </p:nvSpPr>
        <p:spPr>
          <a:xfrm>
            <a:off x="2811052" y="4555270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Ngã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A+1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85B5BBFF-B63F-4A0E-B51C-9410A108496E}"/>
              </a:ext>
            </a:extLst>
          </p:cNvPr>
          <p:cNvCxnSpPr>
            <a:cxnSpLocks/>
          </p:cNvCxnSpPr>
          <p:nvPr/>
        </p:nvCxnSpPr>
        <p:spPr>
          <a:xfrm flipV="1">
            <a:off x="2501255" y="278751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" name="Shape 73">
            <a:extLst>
              <a:ext uri="{FF2B5EF4-FFF2-40B4-BE49-F238E27FC236}">
                <a16:creationId xmlns:a16="http://schemas.microsoft.com/office/drawing/2014/main" id="{5BA7A433-061B-47E1-99FB-443B3792613F}"/>
              </a:ext>
            </a:extLst>
          </p:cNvPr>
          <p:cNvSpPr/>
          <p:nvPr/>
        </p:nvSpPr>
        <p:spPr>
          <a:xfrm>
            <a:off x="1945737" y="335595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Hỏi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A+3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Ả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1" name="Shape 75">
            <a:extLst>
              <a:ext uri="{FF2B5EF4-FFF2-40B4-BE49-F238E27FC236}">
                <a16:creationId xmlns:a16="http://schemas.microsoft.com/office/drawing/2014/main" id="{90F93C8A-56C1-4BB5-AB6D-6E4EE6765758}"/>
              </a:ext>
            </a:extLst>
          </p:cNvPr>
          <p:cNvCxnSpPr>
            <a:cxnSpLocks/>
          </p:cNvCxnSpPr>
          <p:nvPr/>
        </p:nvCxnSpPr>
        <p:spPr>
          <a:xfrm flipH="1" flipV="1">
            <a:off x="3369327" y="2817770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" name="Shape 75">
            <a:extLst>
              <a:ext uri="{FF2B5EF4-FFF2-40B4-BE49-F238E27FC236}">
                <a16:creationId xmlns:a16="http://schemas.microsoft.com/office/drawing/2014/main" id="{76F0CFA6-28E2-41C2-8D00-8554B31B182F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5387160" y="2871268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" name="Shape 73">
            <a:extLst>
              <a:ext uri="{FF2B5EF4-FFF2-40B4-BE49-F238E27FC236}">
                <a16:creationId xmlns:a16="http://schemas.microsoft.com/office/drawing/2014/main" id="{DCD51157-11C9-4780-B695-17AB7468A174}"/>
              </a:ext>
            </a:extLst>
          </p:cNvPr>
          <p:cNvSpPr/>
          <p:nvPr/>
        </p:nvSpPr>
        <p:spPr>
          <a:xfrm>
            <a:off x="4855011" y="460876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Mũ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A+6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Â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4" name="Shape 75">
            <a:extLst>
              <a:ext uri="{FF2B5EF4-FFF2-40B4-BE49-F238E27FC236}">
                <a16:creationId xmlns:a16="http://schemas.microsoft.com/office/drawing/2014/main" id="{3C7ABE20-9310-4A86-82A8-5F16E6FF0159}"/>
              </a:ext>
            </a:extLst>
          </p:cNvPr>
          <p:cNvCxnSpPr>
            <a:cxnSpLocks/>
          </p:cNvCxnSpPr>
          <p:nvPr/>
        </p:nvCxnSpPr>
        <p:spPr>
          <a:xfrm flipV="1">
            <a:off x="4517918" y="289560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" name="Shape 73">
            <a:extLst>
              <a:ext uri="{FF2B5EF4-FFF2-40B4-BE49-F238E27FC236}">
                <a16:creationId xmlns:a16="http://schemas.microsoft.com/office/drawing/2014/main" id="{DCC9BF2F-3135-4962-99A8-26F405662619}"/>
              </a:ext>
            </a:extLst>
          </p:cNvPr>
          <p:cNvSpPr/>
          <p:nvPr/>
        </p:nvSpPr>
        <p:spPr>
          <a:xfrm>
            <a:off x="3962400" y="346404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Nặng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A+5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6" name="Shape 73">
            <a:extLst>
              <a:ext uri="{FF2B5EF4-FFF2-40B4-BE49-F238E27FC236}">
                <a16:creationId xmlns:a16="http://schemas.microsoft.com/office/drawing/2014/main" id="{E5FC49AD-D808-4E37-9712-98C8E8AB500E}"/>
              </a:ext>
            </a:extLst>
          </p:cNvPr>
          <p:cNvSpPr/>
          <p:nvPr/>
        </p:nvSpPr>
        <p:spPr>
          <a:xfrm>
            <a:off x="6751215" y="460876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Ă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A+8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7" name="Shape 75">
            <a:extLst>
              <a:ext uri="{FF2B5EF4-FFF2-40B4-BE49-F238E27FC236}">
                <a16:creationId xmlns:a16="http://schemas.microsoft.com/office/drawing/2014/main" id="{65CAE461-80B2-44EF-9F32-CDB559126EE3}"/>
              </a:ext>
            </a:extLst>
          </p:cNvPr>
          <p:cNvCxnSpPr>
            <a:cxnSpLocks/>
          </p:cNvCxnSpPr>
          <p:nvPr/>
        </p:nvCxnSpPr>
        <p:spPr>
          <a:xfrm flipV="1">
            <a:off x="6414122" y="289560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" name="Shape 73">
            <a:extLst>
              <a:ext uri="{FF2B5EF4-FFF2-40B4-BE49-F238E27FC236}">
                <a16:creationId xmlns:a16="http://schemas.microsoft.com/office/drawing/2014/main" id="{38A37DA5-32EF-4E0D-A3CA-2725368408A3}"/>
              </a:ext>
            </a:extLst>
          </p:cNvPr>
          <p:cNvSpPr/>
          <p:nvPr/>
        </p:nvSpPr>
        <p:spPr>
          <a:xfrm>
            <a:off x="5858604" y="346404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U+1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Ư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9" name="Shape 75">
            <a:extLst>
              <a:ext uri="{FF2B5EF4-FFF2-40B4-BE49-F238E27FC236}">
                <a16:creationId xmlns:a16="http://schemas.microsoft.com/office/drawing/2014/main" id="{E45EBCBD-3729-46F2-A14C-9CB2BF97BF8B}"/>
              </a:ext>
            </a:extLst>
          </p:cNvPr>
          <p:cNvCxnSpPr>
            <a:cxnSpLocks/>
          </p:cNvCxnSpPr>
          <p:nvPr/>
        </p:nvCxnSpPr>
        <p:spPr>
          <a:xfrm flipH="1" flipV="1">
            <a:off x="7309490" y="2871268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" name="Shape 75">
            <a:extLst>
              <a:ext uri="{FF2B5EF4-FFF2-40B4-BE49-F238E27FC236}">
                <a16:creationId xmlns:a16="http://schemas.microsoft.com/office/drawing/2014/main" id="{42389075-6CB8-4D59-96BB-E45A89FD02BD}"/>
              </a:ext>
            </a:extLst>
          </p:cNvPr>
          <p:cNvCxnSpPr>
            <a:cxnSpLocks/>
          </p:cNvCxnSpPr>
          <p:nvPr/>
        </p:nvCxnSpPr>
        <p:spPr>
          <a:xfrm flipV="1">
            <a:off x="8413337" y="2905897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Shape 73">
            <a:extLst>
              <a:ext uri="{FF2B5EF4-FFF2-40B4-BE49-F238E27FC236}">
                <a16:creationId xmlns:a16="http://schemas.microsoft.com/office/drawing/2014/main" id="{4A9A3A11-298A-4DC8-A4AE-A3E21CB2FAF2}"/>
              </a:ext>
            </a:extLst>
          </p:cNvPr>
          <p:cNvSpPr/>
          <p:nvPr/>
        </p:nvSpPr>
        <p:spPr>
          <a:xfrm>
            <a:off x="7857819" y="3474345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D+9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93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0" grpId="0" animBg="1"/>
      <p:bldP spid="23" grpId="0" animBg="1"/>
      <p:bldP spid="25" grpId="0" animBg="1"/>
      <p:bldP spid="26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124B5-54FE-4AE9-9EA1-5AFC435E469A}"/>
              </a:ext>
            </a:extLst>
          </p:cNvPr>
          <p:cNvSpPr txBox="1"/>
          <p:nvPr/>
        </p:nvSpPr>
        <p:spPr>
          <a:xfrm>
            <a:off x="336584" y="1217250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VÀ 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D4763-AD3B-40DF-9D75-A79ADF3441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0" y="2355849"/>
            <a:ext cx="4646414" cy="3737334"/>
          </a:xfrm>
          <a:prstGeom prst="rect">
            <a:avLst/>
          </a:prstGeom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AC984CA4-4298-437B-AEE3-98BC87B74649}"/>
              </a:ext>
            </a:extLst>
          </p:cNvPr>
          <p:cNvSpPr/>
          <p:nvPr/>
        </p:nvSpPr>
        <p:spPr>
          <a:xfrm>
            <a:off x="162463" y="2378808"/>
            <a:ext cx="1588516" cy="17254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Hãy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tìm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biểu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tượng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desktop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9" name="Shape 75">
            <a:extLst>
              <a:ext uri="{FF2B5EF4-FFF2-40B4-BE49-F238E27FC236}">
                <a16:creationId xmlns:a16="http://schemas.microsoft.com/office/drawing/2014/main" id="{6F3A0733-C1BF-4F7E-BCF4-C9F31EB06F1B}"/>
              </a:ext>
            </a:extLst>
          </p:cNvPr>
          <p:cNvCxnSpPr>
            <a:cxnSpLocks/>
          </p:cNvCxnSpPr>
          <p:nvPr/>
        </p:nvCxnSpPr>
        <p:spPr>
          <a:xfrm>
            <a:off x="1778582" y="2673374"/>
            <a:ext cx="355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Shape 73">
            <a:extLst>
              <a:ext uri="{FF2B5EF4-FFF2-40B4-BE49-F238E27FC236}">
                <a16:creationId xmlns:a16="http://schemas.microsoft.com/office/drawing/2014/main" id="{8A4CD18F-5875-450B-985A-071A92B7BBCC}"/>
              </a:ext>
            </a:extLst>
          </p:cNvPr>
          <p:cNvSpPr/>
          <p:nvPr/>
        </p:nvSpPr>
        <p:spPr>
          <a:xfrm>
            <a:off x="6431998" y="2467311"/>
            <a:ext cx="2494594" cy="81495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gõ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Enter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38719-8848-4F5E-95A6-BF7C1E5885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92" y="3327265"/>
            <a:ext cx="1981200" cy="2816237"/>
          </a:xfrm>
          <a:prstGeom prst="rect">
            <a:avLst/>
          </a:prstGeom>
        </p:spPr>
      </p:pic>
      <p:cxnSp>
        <p:nvCxnSpPr>
          <p:cNvPr id="12" name="Shape 77">
            <a:extLst>
              <a:ext uri="{FF2B5EF4-FFF2-40B4-BE49-F238E27FC236}">
                <a16:creationId xmlns:a16="http://schemas.microsoft.com/office/drawing/2014/main" id="{7428D44D-3D88-4D88-B739-86C6E1B690A1}"/>
              </a:ext>
            </a:extLst>
          </p:cNvPr>
          <p:cNvCxnSpPr>
            <a:cxnSpLocks/>
          </p:cNvCxnSpPr>
          <p:nvPr/>
        </p:nvCxnSpPr>
        <p:spPr>
          <a:xfrm>
            <a:off x="7184155" y="3299376"/>
            <a:ext cx="377737" cy="5318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59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4" y="1217250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MỀM ỨNG DỤNG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WORDS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B1C05-36B9-471E-B447-1BBF8DE31729}"/>
              </a:ext>
            </a:extLst>
          </p:cNvPr>
          <p:cNvSpPr txBox="1"/>
          <p:nvPr/>
        </p:nvSpPr>
        <p:spPr>
          <a:xfrm>
            <a:off x="336584" y="1629858"/>
            <a:ext cx="8426416" cy="304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30" b="1" dirty="0">
                <a:latin typeface="Arial" panose="020B0604020202020204" pitchFamily="34" charset="0"/>
                <a:cs typeface="Arial" panose="020B0604020202020204" pitchFamily="34" charset="0"/>
              </a:rPr>
              <a:t>Microsoft Word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13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130" b="1" dirty="0">
                <a:latin typeface="Arial" panose="020B0604020202020204" pitchFamily="34" charset="0"/>
                <a:cs typeface="Arial" panose="020B0604020202020204" pitchFamily="34" charset="0"/>
              </a:rPr>
              <a:t> Word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đa năng cung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năng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đa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cùa</a:t>
            </a:r>
            <a:r>
              <a:rPr lang="en-US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công ty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Microsoft.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văn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thô (</a:t>
            </a:r>
            <a:r>
              <a:rPr lang="vi-VN" sz="213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như phông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vi-VN" sz="213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đa phương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vi-VN" sz="213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như âm thanh,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công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tra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ngôn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nhau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13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13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0301A-F298-4F49-8493-66B2703016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68899"/>
            <a:ext cx="8426416" cy="1765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58EB2-6D44-4C63-A34F-277424146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2" y="1842647"/>
            <a:ext cx="8558403" cy="4742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5BE5-1718-41DC-92F5-E52C7653D51D}"/>
              </a:ext>
            </a:extLst>
          </p:cNvPr>
          <p:cNvSpPr txBox="1"/>
          <p:nvPr/>
        </p:nvSpPr>
        <p:spPr>
          <a:xfrm>
            <a:off x="473064" y="1149010"/>
            <a:ext cx="675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KIỂU GÕ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71B16-DCF0-428C-A5E9-822669CD9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" y="2079063"/>
            <a:ext cx="8444965" cy="297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213BA-DF99-4620-B296-32C0D6B47A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" y="2382515"/>
            <a:ext cx="8458611" cy="7696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AD9D2B-F8EA-47DC-8184-8CBA835A86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5" y="6306146"/>
            <a:ext cx="8441257" cy="2456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7036B2-F6C1-4A11-849B-79F5B98007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2305" y="3180469"/>
            <a:ext cx="8038508" cy="254239"/>
          </a:xfrm>
          <a:prstGeom prst="rect">
            <a:avLst/>
          </a:prstGeom>
        </p:spPr>
      </p:pic>
      <p:sp>
        <p:nvSpPr>
          <p:cNvPr id="28" name="Shape 73">
            <a:extLst>
              <a:ext uri="{FF2B5EF4-FFF2-40B4-BE49-F238E27FC236}">
                <a16:creationId xmlns:a16="http://schemas.microsoft.com/office/drawing/2014/main" id="{B1DEDA53-9D00-419C-BDC0-0300CC1226C4}"/>
              </a:ext>
            </a:extLst>
          </p:cNvPr>
          <p:cNvSpPr/>
          <p:nvPr/>
        </p:nvSpPr>
        <p:spPr>
          <a:xfrm>
            <a:off x="4108772" y="3651993"/>
            <a:ext cx="2215828" cy="46280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Thanh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Thực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đơn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9" name="Shape 75">
            <a:extLst>
              <a:ext uri="{FF2B5EF4-FFF2-40B4-BE49-F238E27FC236}">
                <a16:creationId xmlns:a16="http://schemas.microsoft.com/office/drawing/2014/main" id="{2DE979FD-356B-4273-A1F2-9C53FC0DCACB}"/>
              </a:ext>
            </a:extLst>
          </p:cNvPr>
          <p:cNvCxnSpPr>
            <a:cxnSpLocks/>
          </p:cNvCxnSpPr>
          <p:nvPr/>
        </p:nvCxnSpPr>
        <p:spPr>
          <a:xfrm flipV="1">
            <a:off x="4299834" y="2378809"/>
            <a:ext cx="0" cy="126237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0" name="Shape 73">
            <a:extLst>
              <a:ext uri="{FF2B5EF4-FFF2-40B4-BE49-F238E27FC236}">
                <a16:creationId xmlns:a16="http://schemas.microsoft.com/office/drawing/2014/main" id="{8820F01C-1F6D-4043-949A-CEF565A70CDF}"/>
              </a:ext>
            </a:extLst>
          </p:cNvPr>
          <p:cNvSpPr/>
          <p:nvPr/>
        </p:nvSpPr>
        <p:spPr>
          <a:xfrm>
            <a:off x="495889" y="4856627"/>
            <a:ext cx="2094912" cy="462809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Thanh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công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cụ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1" name="Shape 75">
            <a:extLst>
              <a:ext uri="{FF2B5EF4-FFF2-40B4-BE49-F238E27FC236}">
                <a16:creationId xmlns:a16="http://schemas.microsoft.com/office/drawing/2014/main" id="{4C910741-0E4D-4ADB-B2E3-252365CF883A}"/>
              </a:ext>
            </a:extLst>
          </p:cNvPr>
          <p:cNvCxnSpPr>
            <a:cxnSpLocks/>
          </p:cNvCxnSpPr>
          <p:nvPr/>
        </p:nvCxnSpPr>
        <p:spPr>
          <a:xfrm flipV="1">
            <a:off x="1143000" y="3181064"/>
            <a:ext cx="0" cy="1675564"/>
          </a:xfrm>
          <a:prstGeom prst="straightConnector1">
            <a:avLst/>
          </a:prstGeom>
          <a:noFill/>
          <a:ln w="38100" cap="flat" cmpd="sng">
            <a:solidFill>
              <a:srgbClr val="000099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" name="Shape 73">
            <a:extLst>
              <a:ext uri="{FF2B5EF4-FFF2-40B4-BE49-F238E27FC236}">
                <a16:creationId xmlns:a16="http://schemas.microsoft.com/office/drawing/2014/main" id="{1AC2D136-8A74-444C-873B-155750F53356}"/>
              </a:ext>
            </a:extLst>
          </p:cNvPr>
          <p:cNvSpPr/>
          <p:nvPr/>
        </p:nvSpPr>
        <p:spPr>
          <a:xfrm>
            <a:off x="3276600" y="5114801"/>
            <a:ext cx="2215828" cy="4877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Thanh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Trạng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thái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3" name="Shape 75">
            <a:extLst>
              <a:ext uri="{FF2B5EF4-FFF2-40B4-BE49-F238E27FC236}">
                <a16:creationId xmlns:a16="http://schemas.microsoft.com/office/drawing/2014/main" id="{0B3D62C0-2778-41F3-BE0B-75161FE1A15B}"/>
              </a:ext>
            </a:extLst>
          </p:cNvPr>
          <p:cNvCxnSpPr>
            <a:cxnSpLocks/>
          </p:cNvCxnSpPr>
          <p:nvPr/>
        </p:nvCxnSpPr>
        <p:spPr>
          <a:xfrm>
            <a:off x="5296229" y="5602585"/>
            <a:ext cx="0" cy="72201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" name="Shape 73">
            <a:extLst>
              <a:ext uri="{FF2B5EF4-FFF2-40B4-BE49-F238E27FC236}">
                <a16:creationId xmlns:a16="http://schemas.microsoft.com/office/drawing/2014/main" id="{AB4C2B4E-B0D7-4FEA-9CA9-F9FF5A29B445}"/>
              </a:ext>
            </a:extLst>
          </p:cNvPr>
          <p:cNvSpPr/>
          <p:nvPr/>
        </p:nvSpPr>
        <p:spPr>
          <a:xfrm>
            <a:off x="6432283" y="4421419"/>
            <a:ext cx="2215828" cy="48778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Thanh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Thước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kẻ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35" name="Shape 75">
            <a:extLst>
              <a:ext uri="{FF2B5EF4-FFF2-40B4-BE49-F238E27FC236}">
                <a16:creationId xmlns:a16="http://schemas.microsoft.com/office/drawing/2014/main" id="{0B6310BE-BAE2-45B9-931F-1372F9836E42}"/>
              </a:ext>
            </a:extLst>
          </p:cNvPr>
          <p:cNvCxnSpPr>
            <a:cxnSpLocks/>
          </p:cNvCxnSpPr>
          <p:nvPr/>
        </p:nvCxnSpPr>
        <p:spPr>
          <a:xfrm flipV="1">
            <a:off x="7772400" y="3621094"/>
            <a:ext cx="0" cy="8003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2828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787CA-8B3B-4563-94A2-086CE9C1AA87}"/>
              </a:ext>
            </a:extLst>
          </p:cNvPr>
          <p:cNvSpPr txBox="1"/>
          <p:nvPr/>
        </p:nvSpPr>
        <p:spPr>
          <a:xfrm>
            <a:off x="336584" y="1672230"/>
            <a:ext cx="85026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ra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MS Word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CHUỘT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PHÍM TẮT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CHUỘT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12447-E5F2-4524-9CC9-1BA1393613D8}"/>
              </a:ext>
            </a:extLst>
          </p:cNvPr>
          <p:cNvSpPr txBox="1"/>
          <p:nvPr/>
        </p:nvSpPr>
        <p:spPr>
          <a:xfrm>
            <a:off x="336584" y="1217250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MỀM ỨNG DỤNG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WORDS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01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58EB2-6D44-4C63-A34F-277424146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76032"/>
            <a:ext cx="8077201" cy="4206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5BE5-1718-41DC-92F5-E52C7653D51D}"/>
              </a:ext>
            </a:extLst>
          </p:cNvPr>
          <p:cNvSpPr txBox="1"/>
          <p:nvPr/>
        </p:nvSpPr>
        <p:spPr>
          <a:xfrm>
            <a:off x="473064" y="1149010"/>
            <a:ext cx="675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TẠO 1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VĂN BẢN MỚI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787CA-8B3B-4563-94A2-086CE9C1AA87}"/>
              </a:ext>
            </a:extLst>
          </p:cNvPr>
          <p:cNvSpPr txBox="1"/>
          <p:nvPr/>
        </p:nvSpPr>
        <p:spPr>
          <a:xfrm>
            <a:off x="459472" y="165863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+ New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N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hape 75">
            <a:extLst>
              <a:ext uri="{FF2B5EF4-FFF2-40B4-BE49-F238E27FC236}">
                <a16:creationId xmlns:a16="http://schemas.microsoft.com/office/drawing/2014/main" id="{7A6870D9-ED3D-4B1B-B114-145B9B02439C}"/>
              </a:ext>
            </a:extLst>
          </p:cNvPr>
          <p:cNvCxnSpPr>
            <a:cxnSpLocks/>
          </p:cNvCxnSpPr>
          <p:nvPr/>
        </p:nvCxnSpPr>
        <p:spPr>
          <a:xfrm flipH="1" flipV="1">
            <a:off x="972405" y="2905070"/>
            <a:ext cx="122888" cy="175008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Shape 73">
            <a:extLst>
              <a:ext uri="{FF2B5EF4-FFF2-40B4-BE49-F238E27FC236}">
                <a16:creationId xmlns:a16="http://schemas.microsoft.com/office/drawing/2014/main" id="{27E5F8BB-05D2-49AE-93C7-84E0E1867FFD}"/>
              </a:ext>
            </a:extLst>
          </p:cNvPr>
          <p:cNvSpPr/>
          <p:nvPr/>
        </p:nvSpPr>
        <p:spPr>
          <a:xfrm>
            <a:off x="972404" y="4655156"/>
            <a:ext cx="2971799" cy="942383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1.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Chuyển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menu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File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chọn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New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9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58EB2-6D44-4C63-A34F-277424146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9" y="1628846"/>
            <a:ext cx="8107561" cy="5107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5BE5-1718-41DC-92F5-E52C7653D51D}"/>
              </a:ext>
            </a:extLst>
          </p:cNvPr>
          <p:cNvSpPr txBox="1"/>
          <p:nvPr/>
        </p:nvSpPr>
        <p:spPr>
          <a:xfrm>
            <a:off x="473064" y="1149010"/>
            <a:ext cx="76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NHẬP ĐOẠN VĂN BẢN D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ỚI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KIỂU GÕ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VNI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A58F5-B760-4D88-8881-74B8919E3AD0}"/>
              </a:ext>
            </a:extLst>
          </p:cNvPr>
          <p:cNvSpPr txBox="1"/>
          <p:nvPr/>
        </p:nvSpPr>
        <p:spPr>
          <a:xfrm>
            <a:off x="970846" y="3470276"/>
            <a:ext cx="7207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TÌM HIỂU VỀ CÁC LOÀI RÙA BIỂN</a:t>
            </a:r>
          </a:p>
          <a:p>
            <a:pPr algn="just"/>
            <a:r>
              <a:rPr lang="fr-FR" dirty="0" err="1"/>
              <a:t>Rùa</a:t>
            </a:r>
            <a:r>
              <a:rPr lang="fr-FR" dirty="0"/>
              <a:t> </a:t>
            </a:r>
            <a:r>
              <a:rPr lang="fr-FR" dirty="0" err="1"/>
              <a:t>biển</a:t>
            </a:r>
            <a:r>
              <a:rPr lang="fr-FR" dirty="0"/>
              <a:t> là </a:t>
            </a:r>
            <a:r>
              <a:rPr lang="fr-FR" dirty="0" err="1"/>
              <a:t>loài</a:t>
            </a:r>
            <a:r>
              <a:rPr lang="fr-FR" dirty="0"/>
              <a:t> </a:t>
            </a:r>
            <a:r>
              <a:rPr lang="fr-FR" dirty="0" err="1"/>
              <a:t>động</a:t>
            </a:r>
            <a:r>
              <a:rPr lang="fr-FR" dirty="0"/>
              <a:t> </a:t>
            </a:r>
            <a:r>
              <a:rPr lang="fr-FR" dirty="0" err="1"/>
              <a:t>vật</a:t>
            </a:r>
            <a:r>
              <a:rPr lang="fr-FR" dirty="0"/>
              <a:t>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tuổi</a:t>
            </a:r>
            <a:r>
              <a:rPr lang="fr-FR" dirty="0"/>
              <a:t> </a:t>
            </a:r>
            <a:r>
              <a:rPr lang="fr-FR" dirty="0" err="1"/>
              <a:t>thọ</a:t>
            </a:r>
            <a:r>
              <a:rPr lang="fr-FR" dirty="0"/>
              <a:t> </a:t>
            </a:r>
            <a:r>
              <a:rPr lang="fr-FR" dirty="0" err="1"/>
              <a:t>trung</a:t>
            </a:r>
            <a:r>
              <a:rPr lang="fr-FR" dirty="0"/>
              <a:t> </a:t>
            </a:r>
            <a:r>
              <a:rPr lang="fr-FR" dirty="0" err="1"/>
              <a:t>bình</a:t>
            </a:r>
            <a:r>
              <a:rPr lang="fr-FR" dirty="0"/>
              <a:t> </a:t>
            </a:r>
            <a:r>
              <a:rPr lang="fr-FR" dirty="0" err="1"/>
              <a:t>cao</a:t>
            </a:r>
            <a:r>
              <a:rPr lang="fr-FR" dirty="0"/>
              <a:t> </a:t>
            </a:r>
            <a:r>
              <a:rPr lang="fr-FR" dirty="0" err="1"/>
              <a:t>nhất</a:t>
            </a:r>
            <a:r>
              <a:rPr lang="fr-FR" dirty="0"/>
              <a:t> </a:t>
            </a:r>
            <a:r>
              <a:rPr lang="fr-FR" dirty="0" err="1"/>
              <a:t>thế</a:t>
            </a:r>
            <a:r>
              <a:rPr lang="fr-FR" dirty="0"/>
              <a:t> </a:t>
            </a:r>
            <a:r>
              <a:rPr lang="fr-FR" dirty="0" err="1"/>
              <a:t>giới</a:t>
            </a:r>
            <a:r>
              <a:rPr lang="fr-FR" dirty="0"/>
              <a:t>. </a:t>
            </a:r>
            <a:r>
              <a:rPr lang="fr-FR" dirty="0" err="1"/>
              <a:t>Một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cá</a:t>
            </a:r>
            <a:r>
              <a:rPr lang="fr-FR" dirty="0"/>
              <a:t> </a:t>
            </a:r>
            <a:r>
              <a:rPr lang="fr-FR" dirty="0" err="1"/>
              <a:t>thể</a:t>
            </a:r>
            <a:r>
              <a:rPr lang="fr-FR" dirty="0"/>
              <a:t> </a:t>
            </a:r>
            <a:r>
              <a:rPr lang="fr-FR" dirty="0" err="1"/>
              <a:t>rùa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nhà</a:t>
            </a:r>
            <a:r>
              <a:rPr lang="fr-FR" dirty="0"/>
              <a:t> </a:t>
            </a:r>
            <a:r>
              <a:rPr lang="fr-FR" dirty="0" err="1"/>
              <a:t>nghiên</a:t>
            </a:r>
            <a:r>
              <a:rPr lang="fr-FR" dirty="0"/>
              <a:t> </a:t>
            </a:r>
            <a:r>
              <a:rPr lang="fr-FR" dirty="0" err="1"/>
              <a:t>cứu</a:t>
            </a:r>
            <a:r>
              <a:rPr lang="fr-FR" dirty="0"/>
              <a:t> </a:t>
            </a:r>
            <a:r>
              <a:rPr lang="fr-FR" dirty="0" err="1"/>
              <a:t>xác</a:t>
            </a:r>
            <a:r>
              <a:rPr lang="fr-FR" dirty="0"/>
              <a:t> </a:t>
            </a:r>
            <a:r>
              <a:rPr lang="fr-FR" dirty="0" err="1"/>
              <a:t>định</a:t>
            </a:r>
            <a:r>
              <a:rPr lang="fr-FR" dirty="0"/>
              <a:t>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tuổi</a:t>
            </a:r>
            <a:r>
              <a:rPr lang="fr-FR" dirty="0"/>
              <a:t> </a:t>
            </a:r>
            <a:r>
              <a:rPr lang="fr-FR" dirty="0" err="1"/>
              <a:t>đời</a:t>
            </a:r>
            <a:r>
              <a:rPr lang="fr-FR" dirty="0"/>
              <a:t> </a:t>
            </a:r>
            <a:r>
              <a:rPr lang="fr-FR" dirty="0" err="1"/>
              <a:t>hơn</a:t>
            </a:r>
            <a:r>
              <a:rPr lang="fr-FR" dirty="0"/>
              <a:t> 320 </a:t>
            </a:r>
            <a:r>
              <a:rPr lang="fr-FR" dirty="0" err="1"/>
              <a:t>năm</a:t>
            </a:r>
            <a:r>
              <a:rPr lang="fr-FR" dirty="0"/>
              <a:t>. </a:t>
            </a:r>
            <a:r>
              <a:rPr lang="fr-FR" dirty="0" err="1"/>
              <a:t>Chúng</a:t>
            </a:r>
            <a:r>
              <a:rPr lang="fr-FR" dirty="0"/>
              <a:t> </a:t>
            </a:r>
            <a:r>
              <a:rPr lang="fr-FR" dirty="0" err="1"/>
              <a:t>sống</a:t>
            </a:r>
            <a:r>
              <a:rPr lang="fr-FR" dirty="0"/>
              <a:t> </a:t>
            </a:r>
            <a:r>
              <a:rPr lang="fr-FR" dirty="0" err="1"/>
              <a:t>trong</a:t>
            </a:r>
            <a:r>
              <a:rPr lang="fr-FR" dirty="0"/>
              <a:t> </a:t>
            </a:r>
            <a:r>
              <a:rPr lang="fr-FR" dirty="0" err="1"/>
              <a:t>hầu</a:t>
            </a:r>
            <a:r>
              <a:rPr lang="fr-FR" dirty="0"/>
              <a:t> </a:t>
            </a:r>
            <a:r>
              <a:rPr lang="fr-FR" dirty="0" err="1"/>
              <a:t>khắp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đại</a:t>
            </a:r>
            <a:r>
              <a:rPr lang="fr-FR" dirty="0"/>
              <a:t> </a:t>
            </a:r>
            <a:r>
              <a:rPr lang="fr-FR" dirty="0" err="1"/>
              <a:t>dương</a:t>
            </a:r>
            <a:r>
              <a:rPr lang="fr-FR" dirty="0"/>
              <a:t>. </a:t>
            </a:r>
            <a:r>
              <a:rPr lang="fr-FR" dirty="0" err="1"/>
              <a:t>Ngoại</a:t>
            </a:r>
            <a:r>
              <a:rPr lang="fr-FR" dirty="0"/>
              <a:t> </a:t>
            </a:r>
            <a:r>
              <a:rPr lang="fr-FR" dirty="0" err="1"/>
              <a:t>trừ</a:t>
            </a:r>
            <a:r>
              <a:rPr lang="fr-FR" dirty="0"/>
              <a:t> </a:t>
            </a:r>
            <a:r>
              <a:rPr lang="fr-FR" dirty="0" err="1"/>
              <a:t>vùng</a:t>
            </a:r>
            <a:r>
              <a:rPr lang="fr-FR" dirty="0"/>
              <a:t> </a:t>
            </a:r>
            <a:r>
              <a:rPr lang="fr-FR" dirty="0" err="1"/>
              <a:t>Bắc</a:t>
            </a:r>
            <a:r>
              <a:rPr lang="fr-FR" dirty="0"/>
              <a:t> </a:t>
            </a:r>
            <a:r>
              <a:rPr lang="fr-FR" dirty="0" err="1"/>
              <a:t>Băng</a:t>
            </a:r>
            <a:r>
              <a:rPr lang="fr-FR" dirty="0"/>
              <a:t> </a:t>
            </a:r>
            <a:r>
              <a:rPr lang="fr-FR" dirty="0" err="1"/>
              <a:t>Dương</a:t>
            </a:r>
            <a:r>
              <a:rPr lang="fr-FR" b="1" dirty="0"/>
              <a:t>. </a:t>
            </a:r>
            <a:endParaRPr lang="en-US" dirty="0"/>
          </a:p>
          <a:p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thính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.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cạn</a:t>
            </a:r>
            <a:r>
              <a:rPr lang="en-US" dirty="0"/>
              <a:t>. </a:t>
            </a:r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thính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tai </a:t>
            </a:r>
            <a:r>
              <a:rPr lang="en-US" dirty="0" err="1"/>
              <a:t>trong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da </a:t>
            </a:r>
            <a:r>
              <a:rPr lang="en-US" dirty="0" err="1"/>
              <a:t>mỏng</a:t>
            </a:r>
            <a:r>
              <a:rPr lang="en-US" dirty="0"/>
              <a:t>.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tai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, do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cạn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578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58EB2-6D44-4C63-A34F-277424146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18783"/>
            <a:ext cx="8061336" cy="4063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5BE5-1718-41DC-92F5-E52C7653D51D}"/>
              </a:ext>
            </a:extLst>
          </p:cNvPr>
          <p:cNvSpPr txBox="1"/>
          <p:nvPr/>
        </p:nvSpPr>
        <p:spPr>
          <a:xfrm>
            <a:off x="473064" y="1149010"/>
            <a:ext cx="675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 LƯU (SAVE) 1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VĂN BẢN MỚI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787CA-8B3B-4563-94A2-086CE9C1AA87}"/>
              </a:ext>
            </a:extLst>
          </p:cNvPr>
          <p:cNvSpPr txBox="1"/>
          <p:nvPr/>
        </p:nvSpPr>
        <p:spPr>
          <a:xfrm>
            <a:off x="500416" y="1535801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 (Save)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+ Save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hape 75">
            <a:extLst>
              <a:ext uri="{FF2B5EF4-FFF2-40B4-BE49-F238E27FC236}">
                <a16:creationId xmlns:a16="http://schemas.microsoft.com/office/drawing/2014/main" id="{7A6870D9-ED3D-4B1B-B114-145B9B02439C}"/>
              </a:ext>
            </a:extLst>
          </p:cNvPr>
          <p:cNvCxnSpPr>
            <a:cxnSpLocks/>
          </p:cNvCxnSpPr>
          <p:nvPr/>
        </p:nvCxnSpPr>
        <p:spPr>
          <a:xfrm flipH="1" flipV="1">
            <a:off x="937144" y="2996297"/>
            <a:ext cx="129656" cy="18468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Shape 73">
            <a:extLst>
              <a:ext uri="{FF2B5EF4-FFF2-40B4-BE49-F238E27FC236}">
                <a16:creationId xmlns:a16="http://schemas.microsoft.com/office/drawing/2014/main" id="{27E5F8BB-05D2-49AE-93C7-84E0E1867FFD}"/>
              </a:ext>
            </a:extLst>
          </p:cNvPr>
          <p:cNvSpPr/>
          <p:nvPr/>
        </p:nvSpPr>
        <p:spPr>
          <a:xfrm>
            <a:off x="909792" y="4843161"/>
            <a:ext cx="3032136" cy="942383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Chuyển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menu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File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chọn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Save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" name="Shape 73">
            <a:extLst>
              <a:ext uri="{FF2B5EF4-FFF2-40B4-BE49-F238E27FC236}">
                <a16:creationId xmlns:a16="http://schemas.microsoft.com/office/drawing/2014/main" id="{52E52409-3A68-4F1F-BA5D-BFBE7F154992}"/>
              </a:ext>
            </a:extLst>
          </p:cNvPr>
          <p:cNvSpPr/>
          <p:nvPr/>
        </p:nvSpPr>
        <p:spPr>
          <a:xfrm>
            <a:off x="4343712" y="3479232"/>
            <a:ext cx="3507944" cy="965859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Hãy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tìm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biểu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tượng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trên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màn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hình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en-US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4" name="Shape 75">
            <a:extLst>
              <a:ext uri="{FF2B5EF4-FFF2-40B4-BE49-F238E27FC236}">
                <a16:creationId xmlns:a16="http://schemas.microsoft.com/office/drawing/2014/main" id="{5FFB5A59-6DFD-40F6-929C-AA87654DC07F}"/>
              </a:ext>
            </a:extLst>
          </p:cNvPr>
          <p:cNvCxnSpPr>
            <a:cxnSpLocks/>
          </p:cNvCxnSpPr>
          <p:nvPr/>
        </p:nvCxnSpPr>
        <p:spPr>
          <a:xfrm flipH="1" flipV="1">
            <a:off x="950792" y="2813712"/>
            <a:ext cx="3392920" cy="85692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0182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6919</TotalTime>
  <Words>885</Words>
  <Application>Microsoft Office PowerPoint</Application>
  <PresentationFormat>On-screen Show (4:3)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745</cp:revision>
  <dcterms:created xsi:type="dcterms:W3CDTF">2013-07-23T09:29:25Z</dcterms:created>
  <dcterms:modified xsi:type="dcterms:W3CDTF">2018-05-24T01:49:33Z</dcterms:modified>
</cp:coreProperties>
</file>